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4587" r:id="rId1"/>
    <p:sldMasterId id="2147485283" r:id="rId2"/>
  </p:sldMasterIdLst>
  <p:notesMasterIdLst>
    <p:notesMasterId r:id="rId19"/>
  </p:notesMasterIdLst>
  <p:handoutMasterIdLst>
    <p:handoutMasterId r:id="rId20"/>
  </p:handoutMasterIdLst>
  <p:sldIdLst>
    <p:sldId id="1114" r:id="rId3"/>
    <p:sldId id="1025" r:id="rId4"/>
    <p:sldId id="1433" r:id="rId5"/>
    <p:sldId id="1167" r:id="rId6"/>
    <p:sldId id="1434" r:id="rId7"/>
    <p:sldId id="1168" r:id="rId8"/>
    <p:sldId id="1427" r:id="rId9"/>
    <p:sldId id="1437" r:id="rId10"/>
    <p:sldId id="1444" r:id="rId11"/>
    <p:sldId id="1170" r:id="rId12"/>
    <p:sldId id="1438" r:id="rId13"/>
    <p:sldId id="1443" r:id="rId14"/>
    <p:sldId id="1439" r:id="rId15"/>
    <p:sldId id="1445" r:id="rId16"/>
    <p:sldId id="1441" r:id="rId17"/>
    <p:sldId id="1442" r:id="rId18"/>
  </p:sldIdLst>
  <p:sldSz cx="12187238" cy="6859588"/>
  <p:notesSz cx="6858000" cy="9144000"/>
  <p:embeddedFontLst>
    <p:embeddedFont>
      <p:font typeface="Arial Black" panose="020B0604020202020204" pitchFamily="34" charset="0"/>
      <p:bold r:id="rId21"/>
    </p:embeddedFont>
    <p:embeddedFont>
      <p:font typeface="Calibri" panose="020F0502020204030204" pitchFamily="34" charset="0"/>
      <p:regular r:id="rId22"/>
      <p:bold r:id="rId23"/>
      <p:italic r:id="rId24"/>
      <p:boldItalic r:id="rId25"/>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5" orient="horz" pos="807" userDrawn="1">
          <p15:clr>
            <a:srgbClr val="A4A3A4"/>
          </p15:clr>
        </p15:guide>
        <p15:guide id="17" orient="horz" pos="4200" userDrawn="1">
          <p15:clr>
            <a:srgbClr val="A4A3A4"/>
          </p15:clr>
        </p15:guide>
        <p15:guide id="20" orient="horz" pos="597" userDrawn="1">
          <p15:clr>
            <a:srgbClr val="A4A3A4"/>
          </p15:clr>
        </p15:guide>
        <p15:guide id="22" pos="1276" userDrawn="1">
          <p15:clr>
            <a:srgbClr val="A4A3A4"/>
          </p15:clr>
        </p15:guide>
        <p15:guide id="24" pos="2515" userDrawn="1">
          <p15:clr>
            <a:srgbClr val="A4A3A4"/>
          </p15:clr>
        </p15:guide>
        <p15:guide id="25" pos="2696" userDrawn="1">
          <p15:clr>
            <a:srgbClr val="A4A3A4"/>
          </p15:clr>
        </p15:guide>
        <p15:guide id="26" pos="3748" userDrawn="1">
          <p15:clr>
            <a:srgbClr val="A4A3A4"/>
          </p15:clr>
        </p15:guide>
        <p15:guide id="27" pos="3929">
          <p15:clr>
            <a:srgbClr val="A4A3A4"/>
          </p15:clr>
        </p15:guide>
        <p15:guide id="28" pos="5162" userDrawn="1">
          <p15:clr>
            <a:srgbClr val="A4A3A4"/>
          </p15:clr>
        </p15:guide>
        <p15:guide id="30" pos="6216" userDrawn="1">
          <p15:clr>
            <a:srgbClr val="A4A3A4"/>
          </p15:clr>
        </p15:guide>
        <p15:guide id="31" pos="6401" userDrawn="1">
          <p15:clr>
            <a:srgbClr val="A4A3A4"/>
          </p15:clr>
        </p15:guide>
        <p15:guide id="36" pos="1460" userDrawn="1">
          <p15:clr>
            <a:srgbClr val="A4A3A4"/>
          </p15:clr>
        </p15:guide>
        <p15:guide id="38" pos="7452" userDrawn="1">
          <p15:clr>
            <a:srgbClr val="A4A3A4"/>
          </p15:clr>
        </p15:guide>
        <p15:guide id="39" pos="4982">
          <p15:clr>
            <a:srgbClr val="A4A3A4"/>
          </p15:clr>
        </p15:guide>
        <p15:guide id="40" orient="horz" pos="3757" userDrawn="1">
          <p15:clr>
            <a:srgbClr val="A4A3A4"/>
          </p15:clr>
        </p15:guide>
        <p15:guide id="42" pos="225" userDrawn="1">
          <p15:clr>
            <a:srgbClr val="A4A3A4"/>
          </p15:clr>
        </p15:guide>
        <p15:guide id="43" orient="horz" pos="876" userDrawn="1">
          <p15:clr>
            <a:srgbClr val="A4A3A4"/>
          </p15:clr>
        </p15:guide>
        <p15:guide id="44" orient="horz" pos="1117" userDrawn="1">
          <p15:clr>
            <a:srgbClr val="A4A3A4"/>
          </p15:clr>
        </p15:guide>
        <p15:guide id="45" orient="horz" pos="2435" userDrawn="1">
          <p15:clr>
            <a:srgbClr val="A4A3A4"/>
          </p15:clr>
        </p15:guide>
        <p15:guide id="47" orient="horz" pos="40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200"/>
    <a:srgbClr val="FFD42E"/>
    <a:srgbClr val="F8F8F8"/>
    <a:srgbClr val="F4F3F3"/>
    <a:srgbClr val="FCFCFC"/>
    <a:srgbClr val="E0DFE0"/>
    <a:srgbClr val="E1E0DC"/>
    <a:srgbClr val="F5F5F5"/>
    <a:srgbClr val="C0C0C0"/>
    <a:srgbClr val="FFFD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8" autoAdjust="0"/>
    <p:restoredTop sz="95909" autoAdjust="0"/>
  </p:normalViewPr>
  <p:slideViewPr>
    <p:cSldViewPr snapToGrid="0" snapToObjects="1" showGuides="1">
      <p:cViewPr varScale="1">
        <p:scale>
          <a:sx n="118" d="100"/>
          <a:sy n="118" d="100"/>
        </p:scale>
        <p:origin x="216" y="328"/>
      </p:cViewPr>
      <p:guideLst>
        <p:guide orient="horz" pos="807"/>
        <p:guide orient="horz" pos="4200"/>
        <p:guide orient="horz" pos="597"/>
        <p:guide pos="1276"/>
        <p:guide pos="2515"/>
        <p:guide pos="2696"/>
        <p:guide pos="3748"/>
        <p:guide pos="3929"/>
        <p:guide pos="5162"/>
        <p:guide pos="6216"/>
        <p:guide pos="6401"/>
        <p:guide pos="1460"/>
        <p:guide pos="7452"/>
        <p:guide pos="4982"/>
        <p:guide orient="horz" pos="3757"/>
        <p:guide pos="225"/>
        <p:guide orient="horz" pos="876"/>
        <p:guide orient="horz" pos="1117"/>
        <p:guide orient="horz" pos="2435"/>
        <p:guide orient="horz" pos="4032"/>
      </p:guideLst>
    </p:cSldViewPr>
  </p:slideViewPr>
  <p:outlineViewPr>
    <p:cViewPr>
      <p:scale>
        <a:sx n="33" d="100"/>
        <a:sy n="33" d="100"/>
      </p:scale>
      <p:origin x="0" y="-3797"/>
    </p:cViewPr>
  </p:outlineViewPr>
  <p:notesTextViewPr>
    <p:cViewPr>
      <p:scale>
        <a:sx n="75" d="100"/>
        <a:sy n="75" d="100"/>
      </p:scale>
      <p:origin x="0" y="0"/>
    </p:cViewPr>
  </p:notesTextViewPr>
  <p:sorterViewPr>
    <p:cViewPr>
      <p:scale>
        <a:sx n="110" d="100"/>
        <a:sy n="110" d="100"/>
      </p:scale>
      <p:origin x="0" y="-8464"/>
    </p:cViewPr>
  </p:sorterViewPr>
  <p:notesViewPr>
    <p:cSldViewPr snapToGrid="0" snapToObjects="1" showGuides="1">
      <p:cViewPr varScale="1">
        <p:scale>
          <a:sx n="203" d="100"/>
          <a:sy n="203" d="100"/>
        </p:scale>
        <p:origin x="1640"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730C7-52F4-4711-AAF8-6E19E6872BC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EAF4D272-956C-48E4-BB37-A89C2A0D57BB}">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Clustering</a:t>
          </a:r>
        </a:p>
      </dgm:t>
    </dgm:pt>
    <dgm:pt modelId="{551605FB-0ECA-4907-BE3B-7612A8032B39}" type="parTrans" cxnId="{05148DB8-56DA-458F-AF3D-ED726C945979}">
      <dgm:prSet/>
      <dgm:spPr/>
      <dgm:t>
        <a:bodyPr/>
        <a:lstStyle/>
        <a:p>
          <a:endParaRPr lang="en-US"/>
        </a:p>
      </dgm:t>
    </dgm:pt>
    <dgm:pt modelId="{D930E887-B5C3-4719-B8E1-5AD14F6FE41A}" type="sibTrans" cxnId="{05148DB8-56DA-458F-AF3D-ED726C945979}">
      <dgm:prSet/>
      <dgm:spPr>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rgbClr val="FF0000"/>
          </a:solidFill>
        </a:ln>
      </dgm:spPr>
      <dgm:t>
        <a:bodyPr/>
        <a:lstStyle/>
        <a:p>
          <a:endParaRPr lang="en-US"/>
        </a:p>
      </dgm:t>
    </dgm:pt>
    <dgm:pt modelId="{43C934A8-2153-4339-A899-22C68BAC366F}">
      <dgm:prSet phldrT="[Text]"/>
      <dgm:spPr>
        <a:ln>
          <a:solidFill>
            <a:srgbClr val="FF0000"/>
          </a:solidFill>
        </a:ln>
      </dgm:spPr>
      <dgm:t>
        <a:bodyPr/>
        <a:lstStyle/>
        <a:p>
          <a:r>
            <a:rPr lang="en-US" dirty="0"/>
            <a:t>Pick up locations are clustered using            K-means algorithm</a:t>
          </a:r>
        </a:p>
      </dgm:t>
    </dgm:pt>
    <dgm:pt modelId="{246F06E6-441A-476A-8EC9-8586F2CDDE8E}" type="parTrans" cxnId="{AF503EA8-5445-4B44-A546-7F57C93AFE37}">
      <dgm:prSet/>
      <dgm:spPr/>
      <dgm:t>
        <a:bodyPr/>
        <a:lstStyle/>
        <a:p>
          <a:endParaRPr lang="en-US"/>
        </a:p>
      </dgm:t>
    </dgm:pt>
    <dgm:pt modelId="{C394BA01-56F7-4E10-8419-74B769E1FBC2}" type="sibTrans" cxnId="{AF503EA8-5445-4B44-A546-7F57C93AFE37}">
      <dgm:prSet/>
      <dgm:spPr/>
      <dgm:t>
        <a:bodyPr/>
        <a:lstStyle/>
        <a:p>
          <a:endParaRPr lang="en-US"/>
        </a:p>
      </dgm:t>
    </dgm:pt>
    <dgm:pt modelId="{90289FA2-D88D-4F4B-B501-9A146B45C494}">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Tuning parameters</a:t>
          </a:r>
        </a:p>
      </dgm:t>
    </dgm:pt>
    <dgm:pt modelId="{BD7DDFE9-1F36-41F6-A2D9-36465D8B7E64}" type="parTrans" cxnId="{A353DFE5-8DF5-4328-A8B4-AC102AA3689A}">
      <dgm:prSet/>
      <dgm:spPr/>
      <dgm:t>
        <a:bodyPr/>
        <a:lstStyle/>
        <a:p>
          <a:endParaRPr lang="en-US"/>
        </a:p>
      </dgm:t>
    </dgm:pt>
    <dgm:pt modelId="{64D86B20-828A-4B99-A3C8-501466494D45}" type="sibTrans" cxnId="{A353DFE5-8DF5-4328-A8B4-AC102AA3689A}">
      <dgm:prSe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path path="circle">
            <a:fillToRect r="100000" b="100000"/>
          </a:path>
          <a:tileRect l="-100000" t="-100000"/>
        </a:gradFill>
        <a:ln>
          <a:solidFill>
            <a:srgbClr val="FF0000"/>
          </a:solidFill>
        </a:ln>
      </dgm:spPr>
      <dgm:t>
        <a:bodyPr/>
        <a:lstStyle/>
        <a:p>
          <a:endParaRPr lang="en-US"/>
        </a:p>
      </dgm:t>
    </dgm:pt>
    <dgm:pt modelId="{29BB04DC-7D9B-4DEF-A858-47224B1B2E6E}">
      <dgm:prSet phldrT="[Text]"/>
      <dgm:spPr>
        <a:ln>
          <a:solidFill>
            <a:srgbClr val="FF5050"/>
          </a:solidFill>
        </a:ln>
      </dgm:spPr>
      <dgm:t>
        <a:bodyPr/>
        <a:lstStyle/>
        <a:p>
          <a:r>
            <a:rPr lang="en-US" dirty="0"/>
            <a:t>Finding the optimal number of clusters using the elbow method</a:t>
          </a:r>
        </a:p>
      </dgm:t>
    </dgm:pt>
    <dgm:pt modelId="{71D64460-DAB9-4322-B8F9-A548F45810DC}" type="parTrans" cxnId="{125B339F-5A4E-4C2F-9D42-EE587D268B57}">
      <dgm:prSet/>
      <dgm:spPr/>
      <dgm:t>
        <a:bodyPr/>
        <a:lstStyle/>
        <a:p>
          <a:endParaRPr lang="en-US"/>
        </a:p>
      </dgm:t>
    </dgm:pt>
    <dgm:pt modelId="{E837B900-7377-4A68-A6AD-7F84887FB5ED}" type="sibTrans" cxnId="{125B339F-5A4E-4C2F-9D42-EE587D268B57}">
      <dgm:prSet/>
      <dgm:spPr/>
      <dgm:t>
        <a:bodyPr/>
        <a:lstStyle/>
        <a:p>
          <a:endParaRPr lang="en-US"/>
        </a:p>
      </dgm:t>
    </dgm:pt>
    <dgm:pt modelId="{C0A5C8D0-ABDA-41BB-8CFE-9B173057CC5E}">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Interpretation of clusters</a:t>
          </a:r>
        </a:p>
      </dgm:t>
    </dgm:pt>
    <dgm:pt modelId="{DC0CD8A6-BD25-4075-8FE0-8FFBFEB292C4}" type="parTrans" cxnId="{18F6588D-0BA9-4614-AED0-8628974F51D5}">
      <dgm:prSet/>
      <dgm:spPr/>
      <dgm:t>
        <a:bodyPr/>
        <a:lstStyle/>
        <a:p>
          <a:endParaRPr lang="en-US"/>
        </a:p>
      </dgm:t>
    </dgm:pt>
    <dgm:pt modelId="{F00F457E-163C-4A1C-A6D5-323D55FD2564}" type="sibTrans" cxnId="{18F6588D-0BA9-4614-AED0-8628974F51D5}">
      <dgm:prSet/>
      <dgm:spPr/>
      <dgm:t>
        <a:bodyPr/>
        <a:lstStyle/>
        <a:p>
          <a:endParaRPr lang="en-US"/>
        </a:p>
      </dgm:t>
    </dgm:pt>
    <dgm:pt modelId="{9D398349-BF99-4677-99BD-0C811A99EF37}">
      <dgm:prSet phldrT="[Text]"/>
      <dgm:spPr>
        <a:ln>
          <a:solidFill>
            <a:srgbClr val="FF0000"/>
          </a:solidFill>
        </a:ln>
      </dgm:spPr>
      <dgm:t>
        <a:bodyPr/>
        <a:lstStyle/>
        <a:p>
          <a:r>
            <a:rPr lang="en-US" dirty="0"/>
            <a:t>Analyzing the clusters</a:t>
          </a:r>
        </a:p>
      </dgm:t>
    </dgm:pt>
    <dgm:pt modelId="{BD5F0C32-BD14-4221-A8AB-1EEFF67CCF51}" type="parTrans" cxnId="{EFA71868-AA20-4029-8380-569F0683F6BF}">
      <dgm:prSet/>
      <dgm:spPr/>
      <dgm:t>
        <a:bodyPr/>
        <a:lstStyle/>
        <a:p>
          <a:endParaRPr lang="en-US"/>
        </a:p>
      </dgm:t>
    </dgm:pt>
    <dgm:pt modelId="{1CE3E6A8-E5AE-48EF-9BC9-5833ADDAA2E6}" type="sibTrans" cxnId="{EFA71868-AA20-4029-8380-569F0683F6BF}">
      <dgm:prSet/>
      <dgm:spPr/>
      <dgm:t>
        <a:bodyPr/>
        <a:lstStyle/>
        <a:p>
          <a:endParaRPr lang="en-US"/>
        </a:p>
      </dgm:t>
    </dgm:pt>
    <dgm:pt modelId="{72596D5E-DE3E-4756-A468-5D02FF015A8E}">
      <dgm:prSet phldrT="[Text]"/>
      <dgm:spPr>
        <a:ln>
          <a:solidFill>
            <a:srgbClr val="FF0000"/>
          </a:solidFill>
        </a:ln>
      </dgm:spPr>
      <dgm:t>
        <a:bodyPr/>
        <a:lstStyle/>
        <a:p>
          <a:r>
            <a:rPr lang="en-US" dirty="0"/>
            <a:t>Discovering patterns</a:t>
          </a:r>
        </a:p>
      </dgm:t>
    </dgm:pt>
    <dgm:pt modelId="{DB40BB20-D6BD-493D-A8C5-BEC90EECA6B7}" type="parTrans" cxnId="{062774C9-1BD9-44C4-B706-38BAD1985568}">
      <dgm:prSet/>
      <dgm:spPr/>
      <dgm:t>
        <a:bodyPr/>
        <a:lstStyle/>
        <a:p>
          <a:endParaRPr lang="en-US"/>
        </a:p>
      </dgm:t>
    </dgm:pt>
    <dgm:pt modelId="{A10B9775-A164-4CA4-B80B-F1F511E44D35}" type="sibTrans" cxnId="{062774C9-1BD9-44C4-B706-38BAD1985568}">
      <dgm:prSet/>
      <dgm:spPr/>
      <dgm:t>
        <a:bodyPr/>
        <a:lstStyle/>
        <a:p>
          <a:endParaRPr lang="en-US"/>
        </a:p>
      </dgm:t>
    </dgm:pt>
    <dgm:pt modelId="{8C873547-9158-4F4D-8C93-E590498EA5A5}">
      <dgm:prSet phldrT="[Text]"/>
      <dgm:spPr>
        <a:ln>
          <a:solidFill>
            <a:srgbClr val="FF0000"/>
          </a:solidFill>
        </a:ln>
      </dgm:spPr>
      <dgm:t>
        <a:bodyPr/>
        <a:lstStyle/>
        <a:p>
          <a:r>
            <a:rPr lang="en-US" dirty="0"/>
            <a:t>Naming the clusters </a:t>
          </a:r>
        </a:p>
      </dgm:t>
    </dgm:pt>
    <dgm:pt modelId="{1CD5C2E6-A8F6-48D1-822C-5EF4C45CA102}" type="parTrans" cxnId="{CFFB0523-248E-484B-B562-0DB857769EEE}">
      <dgm:prSet/>
      <dgm:spPr/>
      <dgm:t>
        <a:bodyPr/>
        <a:lstStyle/>
        <a:p>
          <a:endParaRPr lang="en-US"/>
        </a:p>
      </dgm:t>
    </dgm:pt>
    <dgm:pt modelId="{EA82192B-A57A-4319-A1DD-4F2B154070A6}" type="sibTrans" cxnId="{CFFB0523-248E-484B-B562-0DB857769EEE}">
      <dgm:prSet/>
      <dgm:spPr/>
      <dgm:t>
        <a:bodyPr/>
        <a:lstStyle/>
        <a:p>
          <a:endParaRPr lang="en-US"/>
        </a:p>
      </dgm:t>
    </dgm:pt>
    <dgm:pt modelId="{BC82277C-CFB2-40C4-A2FF-311405B8C0B4}" type="pres">
      <dgm:prSet presAssocID="{28A730C7-52F4-4711-AAF8-6E19E6872BCD}" presName="linearFlow" presStyleCnt="0">
        <dgm:presLayoutVars>
          <dgm:dir/>
          <dgm:animLvl val="lvl"/>
          <dgm:resizeHandles val="exact"/>
        </dgm:presLayoutVars>
      </dgm:prSet>
      <dgm:spPr/>
    </dgm:pt>
    <dgm:pt modelId="{5E826FAE-A6D4-4FE5-A4E2-FAB658303A64}" type="pres">
      <dgm:prSet presAssocID="{EAF4D272-956C-48E4-BB37-A89C2A0D57BB}" presName="composite" presStyleCnt="0"/>
      <dgm:spPr/>
    </dgm:pt>
    <dgm:pt modelId="{6AAF4163-562E-4838-B677-B72FAA2E701F}" type="pres">
      <dgm:prSet presAssocID="{EAF4D272-956C-48E4-BB37-A89C2A0D57BB}" presName="parTx" presStyleLbl="node1" presStyleIdx="0" presStyleCnt="3">
        <dgm:presLayoutVars>
          <dgm:chMax val="0"/>
          <dgm:chPref val="0"/>
          <dgm:bulletEnabled val="1"/>
        </dgm:presLayoutVars>
      </dgm:prSet>
      <dgm:spPr/>
    </dgm:pt>
    <dgm:pt modelId="{1043F437-84B6-40A7-A6CC-C27819BC65F9}" type="pres">
      <dgm:prSet presAssocID="{EAF4D272-956C-48E4-BB37-A89C2A0D57BB}" presName="parSh" presStyleLbl="node1" presStyleIdx="0" presStyleCnt="3"/>
      <dgm:spPr/>
    </dgm:pt>
    <dgm:pt modelId="{21DE741C-A5DA-44CC-A3CA-9E7BE574C5B7}" type="pres">
      <dgm:prSet presAssocID="{EAF4D272-956C-48E4-BB37-A89C2A0D57BB}" presName="desTx" presStyleLbl="fgAcc1" presStyleIdx="0" presStyleCnt="3">
        <dgm:presLayoutVars>
          <dgm:bulletEnabled val="1"/>
        </dgm:presLayoutVars>
      </dgm:prSet>
      <dgm:spPr/>
    </dgm:pt>
    <dgm:pt modelId="{A6712681-289A-4B33-8E8B-AE14173A3BAB}" type="pres">
      <dgm:prSet presAssocID="{D930E887-B5C3-4719-B8E1-5AD14F6FE41A}" presName="sibTrans" presStyleLbl="sibTrans2D1" presStyleIdx="0" presStyleCnt="2"/>
      <dgm:spPr/>
    </dgm:pt>
    <dgm:pt modelId="{445171AD-95FA-4317-B43B-DD243037C5A3}" type="pres">
      <dgm:prSet presAssocID="{D930E887-B5C3-4719-B8E1-5AD14F6FE41A}" presName="connTx" presStyleLbl="sibTrans2D1" presStyleIdx="0" presStyleCnt="2"/>
      <dgm:spPr/>
    </dgm:pt>
    <dgm:pt modelId="{31AB8013-2141-4181-9BF1-554F67F0AE85}" type="pres">
      <dgm:prSet presAssocID="{90289FA2-D88D-4F4B-B501-9A146B45C494}" presName="composite" presStyleCnt="0"/>
      <dgm:spPr/>
    </dgm:pt>
    <dgm:pt modelId="{8C4020F8-70DB-40E1-A9C6-8CF822C47FEC}" type="pres">
      <dgm:prSet presAssocID="{90289FA2-D88D-4F4B-B501-9A146B45C494}" presName="parTx" presStyleLbl="node1" presStyleIdx="0" presStyleCnt="3">
        <dgm:presLayoutVars>
          <dgm:chMax val="0"/>
          <dgm:chPref val="0"/>
          <dgm:bulletEnabled val="1"/>
        </dgm:presLayoutVars>
      </dgm:prSet>
      <dgm:spPr/>
    </dgm:pt>
    <dgm:pt modelId="{AFD29CD4-D2EC-4ECA-8140-9F0F08F53708}" type="pres">
      <dgm:prSet presAssocID="{90289FA2-D88D-4F4B-B501-9A146B45C494}" presName="parSh" presStyleLbl="node1" presStyleIdx="1" presStyleCnt="3"/>
      <dgm:spPr/>
    </dgm:pt>
    <dgm:pt modelId="{F143797C-8B74-40ED-96AB-E7905A132FB8}" type="pres">
      <dgm:prSet presAssocID="{90289FA2-D88D-4F4B-B501-9A146B45C494}" presName="desTx" presStyleLbl="fgAcc1" presStyleIdx="1" presStyleCnt="3">
        <dgm:presLayoutVars>
          <dgm:bulletEnabled val="1"/>
        </dgm:presLayoutVars>
      </dgm:prSet>
      <dgm:spPr/>
    </dgm:pt>
    <dgm:pt modelId="{AEB1DFD9-92C1-40A8-A9ED-EC5522B47DE0}" type="pres">
      <dgm:prSet presAssocID="{64D86B20-828A-4B99-A3C8-501466494D45}" presName="sibTrans" presStyleLbl="sibTrans2D1" presStyleIdx="1" presStyleCnt="2"/>
      <dgm:spPr/>
    </dgm:pt>
    <dgm:pt modelId="{CF6A3230-E73C-4887-AA27-B6FB90ECC7B0}" type="pres">
      <dgm:prSet presAssocID="{64D86B20-828A-4B99-A3C8-501466494D45}" presName="connTx" presStyleLbl="sibTrans2D1" presStyleIdx="1" presStyleCnt="2"/>
      <dgm:spPr/>
    </dgm:pt>
    <dgm:pt modelId="{B6E498B5-83C4-424C-AFE1-E60398BE5067}" type="pres">
      <dgm:prSet presAssocID="{C0A5C8D0-ABDA-41BB-8CFE-9B173057CC5E}" presName="composite" presStyleCnt="0"/>
      <dgm:spPr/>
    </dgm:pt>
    <dgm:pt modelId="{C3E1A68F-207D-4724-8610-48BA6B58EFDB}" type="pres">
      <dgm:prSet presAssocID="{C0A5C8D0-ABDA-41BB-8CFE-9B173057CC5E}" presName="parTx" presStyleLbl="node1" presStyleIdx="1" presStyleCnt="3">
        <dgm:presLayoutVars>
          <dgm:chMax val="0"/>
          <dgm:chPref val="0"/>
          <dgm:bulletEnabled val="1"/>
        </dgm:presLayoutVars>
      </dgm:prSet>
      <dgm:spPr/>
    </dgm:pt>
    <dgm:pt modelId="{BE306C6E-A9C5-472C-8101-1FD944D01ED8}" type="pres">
      <dgm:prSet presAssocID="{C0A5C8D0-ABDA-41BB-8CFE-9B173057CC5E}" presName="parSh" presStyleLbl="node1" presStyleIdx="2" presStyleCnt="3"/>
      <dgm:spPr/>
    </dgm:pt>
    <dgm:pt modelId="{26F89AF1-8FF6-48F8-89E8-DB6893846B97}" type="pres">
      <dgm:prSet presAssocID="{C0A5C8D0-ABDA-41BB-8CFE-9B173057CC5E}" presName="desTx" presStyleLbl="fgAcc1" presStyleIdx="2" presStyleCnt="3" custLinFactNeighborX="636">
        <dgm:presLayoutVars>
          <dgm:bulletEnabled val="1"/>
        </dgm:presLayoutVars>
      </dgm:prSet>
      <dgm:spPr/>
    </dgm:pt>
  </dgm:ptLst>
  <dgm:cxnLst>
    <dgm:cxn modelId="{4E699803-4AF7-4C0E-ABA6-938A841ABB6A}" type="presOf" srcId="{C0A5C8D0-ABDA-41BB-8CFE-9B173057CC5E}" destId="{C3E1A68F-207D-4724-8610-48BA6B58EFDB}" srcOrd="0" destOrd="0" presId="urn:microsoft.com/office/officeart/2005/8/layout/process3"/>
    <dgm:cxn modelId="{689D5814-32FE-4F91-83E6-6AC127220636}" type="presOf" srcId="{D930E887-B5C3-4719-B8E1-5AD14F6FE41A}" destId="{445171AD-95FA-4317-B43B-DD243037C5A3}" srcOrd="1" destOrd="0" presId="urn:microsoft.com/office/officeart/2005/8/layout/process3"/>
    <dgm:cxn modelId="{EFA50820-43F2-4BBB-908E-5C6E869B7F7D}" type="presOf" srcId="{8C873547-9158-4F4D-8C93-E590498EA5A5}" destId="{26F89AF1-8FF6-48F8-89E8-DB6893846B97}" srcOrd="0" destOrd="2" presId="urn:microsoft.com/office/officeart/2005/8/layout/process3"/>
    <dgm:cxn modelId="{CFFB0523-248E-484B-B562-0DB857769EEE}" srcId="{C0A5C8D0-ABDA-41BB-8CFE-9B173057CC5E}" destId="{8C873547-9158-4F4D-8C93-E590498EA5A5}" srcOrd="2" destOrd="0" parTransId="{1CD5C2E6-A8F6-48D1-822C-5EF4C45CA102}" sibTransId="{EA82192B-A57A-4319-A1DD-4F2B154070A6}"/>
    <dgm:cxn modelId="{CA34A930-5720-49F9-ABF2-4B62A38289F5}" type="presOf" srcId="{90289FA2-D88D-4F4B-B501-9A146B45C494}" destId="{AFD29CD4-D2EC-4ECA-8140-9F0F08F53708}" srcOrd="1" destOrd="0" presId="urn:microsoft.com/office/officeart/2005/8/layout/process3"/>
    <dgm:cxn modelId="{6DEB7334-CE44-41C6-B619-AFEFBC91855C}" type="presOf" srcId="{64D86B20-828A-4B99-A3C8-501466494D45}" destId="{AEB1DFD9-92C1-40A8-A9ED-EC5522B47DE0}" srcOrd="0" destOrd="0" presId="urn:microsoft.com/office/officeart/2005/8/layout/process3"/>
    <dgm:cxn modelId="{5B9E0F3B-F2C2-46FB-B56A-D615F8E3A994}" type="presOf" srcId="{EAF4D272-956C-48E4-BB37-A89C2A0D57BB}" destId="{6AAF4163-562E-4838-B677-B72FAA2E701F}" srcOrd="0" destOrd="0" presId="urn:microsoft.com/office/officeart/2005/8/layout/process3"/>
    <dgm:cxn modelId="{EFA71868-AA20-4029-8380-569F0683F6BF}" srcId="{C0A5C8D0-ABDA-41BB-8CFE-9B173057CC5E}" destId="{9D398349-BF99-4677-99BD-0C811A99EF37}" srcOrd="0" destOrd="0" parTransId="{BD5F0C32-BD14-4221-A8AB-1EEFF67CCF51}" sibTransId="{1CE3E6A8-E5AE-48EF-9BC9-5833ADDAA2E6}"/>
    <dgm:cxn modelId="{18D49D71-D13C-490C-933A-83DA2D51C9E9}" type="presOf" srcId="{43C934A8-2153-4339-A899-22C68BAC366F}" destId="{21DE741C-A5DA-44CC-A3CA-9E7BE574C5B7}" srcOrd="0" destOrd="0" presId="urn:microsoft.com/office/officeart/2005/8/layout/process3"/>
    <dgm:cxn modelId="{18F6588D-0BA9-4614-AED0-8628974F51D5}" srcId="{28A730C7-52F4-4711-AAF8-6E19E6872BCD}" destId="{C0A5C8D0-ABDA-41BB-8CFE-9B173057CC5E}" srcOrd="2" destOrd="0" parTransId="{DC0CD8A6-BD25-4075-8FE0-8FFBFEB292C4}" sibTransId="{F00F457E-163C-4A1C-A6D5-323D55FD2564}"/>
    <dgm:cxn modelId="{49F13F95-BAAF-4B9B-A806-728226A50CAB}" type="presOf" srcId="{29BB04DC-7D9B-4DEF-A858-47224B1B2E6E}" destId="{F143797C-8B74-40ED-96AB-E7905A132FB8}" srcOrd="0" destOrd="0" presId="urn:microsoft.com/office/officeart/2005/8/layout/process3"/>
    <dgm:cxn modelId="{125B339F-5A4E-4C2F-9D42-EE587D268B57}" srcId="{90289FA2-D88D-4F4B-B501-9A146B45C494}" destId="{29BB04DC-7D9B-4DEF-A858-47224B1B2E6E}" srcOrd="0" destOrd="0" parTransId="{71D64460-DAB9-4322-B8F9-A548F45810DC}" sibTransId="{E837B900-7377-4A68-A6AD-7F84887FB5ED}"/>
    <dgm:cxn modelId="{15FAB3A1-BC1C-48A7-AAED-E976CDF9BE9F}" type="presOf" srcId="{C0A5C8D0-ABDA-41BB-8CFE-9B173057CC5E}" destId="{BE306C6E-A9C5-472C-8101-1FD944D01ED8}" srcOrd="1" destOrd="0" presId="urn:microsoft.com/office/officeart/2005/8/layout/process3"/>
    <dgm:cxn modelId="{AF503EA8-5445-4B44-A546-7F57C93AFE37}" srcId="{EAF4D272-956C-48E4-BB37-A89C2A0D57BB}" destId="{43C934A8-2153-4339-A899-22C68BAC366F}" srcOrd="0" destOrd="0" parTransId="{246F06E6-441A-476A-8EC9-8586F2CDDE8E}" sibTransId="{C394BA01-56F7-4E10-8419-74B769E1FBC2}"/>
    <dgm:cxn modelId="{3B7205AD-905D-4241-86A6-DB53D6D5CC77}" type="presOf" srcId="{EAF4D272-956C-48E4-BB37-A89C2A0D57BB}" destId="{1043F437-84B6-40A7-A6CC-C27819BC65F9}" srcOrd="1" destOrd="0" presId="urn:microsoft.com/office/officeart/2005/8/layout/process3"/>
    <dgm:cxn modelId="{C378F4B6-46B5-4F33-B196-7F99B7AEDF16}" type="presOf" srcId="{72596D5E-DE3E-4756-A468-5D02FF015A8E}" destId="{26F89AF1-8FF6-48F8-89E8-DB6893846B97}" srcOrd="0" destOrd="1" presId="urn:microsoft.com/office/officeart/2005/8/layout/process3"/>
    <dgm:cxn modelId="{05148DB8-56DA-458F-AF3D-ED726C945979}" srcId="{28A730C7-52F4-4711-AAF8-6E19E6872BCD}" destId="{EAF4D272-956C-48E4-BB37-A89C2A0D57BB}" srcOrd="0" destOrd="0" parTransId="{551605FB-0ECA-4907-BE3B-7612A8032B39}" sibTransId="{D930E887-B5C3-4719-B8E1-5AD14F6FE41A}"/>
    <dgm:cxn modelId="{650AF0BD-4CCE-40B5-84E6-08C8CF48B6C5}" type="presOf" srcId="{64D86B20-828A-4B99-A3C8-501466494D45}" destId="{CF6A3230-E73C-4887-AA27-B6FB90ECC7B0}" srcOrd="1" destOrd="0" presId="urn:microsoft.com/office/officeart/2005/8/layout/process3"/>
    <dgm:cxn modelId="{062774C9-1BD9-44C4-B706-38BAD1985568}" srcId="{C0A5C8D0-ABDA-41BB-8CFE-9B173057CC5E}" destId="{72596D5E-DE3E-4756-A468-5D02FF015A8E}" srcOrd="1" destOrd="0" parTransId="{DB40BB20-D6BD-493D-A8C5-BEC90EECA6B7}" sibTransId="{A10B9775-A164-4CA4-B80B-F1F511E44D35}"/>
    <dgm:cxn modelId="{1755D0CA-0A50-4736-82C2-DD5386D5F505}" type="presOf" srcId="{28A730C7-52F4-4711-AAF8-6E19E6872BCD}" destId="{BC82277C-CFB2-40C4-A2FF-311405B8C0B4}" srcOrd="0" destOrd="0" presId="urn:microsoft.com/office/officeart/2005/8/layout/process3"/>
    <dgm:cxn modelId="{3D86BDCD-39AA-43A9-A086-7311F8958CC8}" type="presOf" srcId="{90289FA2-D88D-4F4B-B501-9A146B45C494}" destId="{8C4020F8-70DB-40E1-A9C6-8CF822C47FEC}" srcOrd="0" destOrd="0" presId="urn:microsoft.com/office/officeart/2005/8/layout/process3"/>
    <dgm:cxn modelId="{A353DFE5-8DF5-4328-A8B4-AC102AA3689A}" srcId="{28A730C7-52F4-4711-AAF8-6E19E6872BCD}" destId="{90289FA2-D88D-4F4B-B501-9A146B45C494}" srcOrd="1" destOrd="0" parTransId="{BD7DDFE9-1F36-41F6-A2D9-36465D8B7E64}" sibTransId="{64D86B20-828A-4B99-A3C8-501466494D45}"/>
    <dgm:cxn modelId="{5F61D6F7-28E1-4AE7-94B9-DB56278C26B4}" type="presOf" srcId="{D930E887-B5C3-4719-B8E1-5AD14F6FE41A}" destId="{A6712681-289A-4B33-8E8B-AE14173A3BAB}" srcOrd="0" destOrd="0" presId="urn:microsoft.com/office/officeart/2005/8/layout/process3"/>
    <dgm:cxn modelId="{9257A0FF-ABD9-405C-B5CD-119A58854611}" type="presOf" srcId="{9D398349-BF99-4677-99BD-0C811A99EF37}" destId="{26F89AF1-8FF6-48F8-89E8-DB6893846B97}" srcOrd="0" destOrd="0" presId="urn:microsoft.com/office/officeart/2005/8/layout/process3"/>
    <dgm:cxn modelId="{7F730E90-F8FA-4AFD-84D7-354F71E98D16}" type="presParOf" srcId="{BC82277C-CFB2-40C4-A2FF-311405B8C0B4}" destId="{5E826FAE-A6D4-4FE5-A4E2-FAB658303A64}" srcOrd="0" destOrd="0" presId="urn:microsoft.com/office/officeart/2005/8/layout/process3"/>
    <dgm:cxn modelId="{B07A12F1-7D03-4471-BD14-2D294543D0EE}" type="presParOf" srcId="{5E826FAE-A6D4-4FE5-A4E2-FAB658303A64}" destId="{6AAF4163-562E-4838-B677-B72FAA2E701F}" srcOrd="0" destOrd="0" presId="urn:microsoft.com/office/officeart/2005/8/layout/process3"/>
    <dgm:cxn modelId="{421A80A5-588D-4028-8C47-68F58E8564ED}" type="presParOf" srcId="{5E826FAE-A6D4-4FE5-A4E2-FAB658303A64}" destId="{1043F437-84B6-40A7-A6CC-C27819BC65F9}" srcOrd="1" destOrd="0" presId="urn:microsoft.com/office/officeart/2005/8/layout/process3"/>
    <dgm:cxn modelId="{0EEB1BD5-D82C-4150-99E6-181ACF1EFD4D}" type="presParOf" srcId="{5E826FAE-A6D4-4FE5-A4E2-FAB658303A64}" destId="{21DE741C-A5DA-44CC-A3CA-9E7BE574C5B7}" srcOrd="2" destOrd="0" presId="urn:microsoft.com/office/officeart/2005/8/layout/process3"/>
    <dgm:cxn modelId="{501335E7-B109-4D3D-AD24-F2D699B1455B}" type="presParOf" srcId="{BC82277C-CFB2-40C4-A2FF-311405B8C0B4}" destId="{A6712681-289A-4B33-8E8B-AE14173A3BAB}" srcOrd="1" destOrd="0" presId="urn:microsoft.com/office/officeart/2005/8/layout/process3"/>
    <dgm:cxn modelId="{2F487F9E-3AD7-4B18-B738-22C86A23DE6C}" type="presParOf" srcId="{A6712681-289A-4B33-8E8B-AE14173A3BAB}" destId="{445171AD-95FA-4317-B43B-DD243037C5A3}" srcOrd="0" destOrd="0" presId="urn:microsoft.com/office/officeart/2005/8/layout/process3"/>
    <dgm:cxn modelId="{50D94C62-74ED-470B-BBA1-4F7BDD0B475D}" type="presParOf" srcId="{BC82277C-CFB2-40C4-A2FF-311405B8C0B4}" destId="{31AB8013-2141-4181-9BF1-554F67F0AE85}" srcOrd="2" destOrd="0" presId="urn:microsoft.com/office/officeart/2005/8/layout/process3"/>
    <dgm:cxn modelId="{3FA73242-34E6-4D16-A859-E51B6DD84EF5}" type="presParOf" srcId="{31AB8013-2141-4181-9BF1-554F67F0AE85}" destId="{8C4020F8-70DB-40E1-A9C6-8CF822C47FEC}" srcOrd="0" destOrd="0" presId="urn:microsoft.com/office/officeart/2005/8/layout/process3"/>
    <dgm:cxn modelId="{A77B80E3-7B9E-49B2-9ECA-9EEA1873F306}" type="presParOf" srcId="{31AB8013-2141-4181-9BF1-554F67F0AE85}" destId="{AFD29CD4-D2EC-4ECA-8140-9F0F08F53708}" srcOrd="1" destOrd="0" presId="urn:microsoft.com/office/officeart/2005/8/layout/process3"/>
    <dgm:cxn modelId="{05CF082F-4007-4E49-ABAD-7AD3994E71FB}" type="presParOf" srcId="{31AB8013-2141-4181-9BF1-554F67F0AE85}" destId="{F143797C-8B74-40ED-96AB-E7905A132FB8}" srcOrd="2" destOrd="0" presId="urn:microsoft.com/office/officeart/2005/8/layout/process3"/>
    <dgm:cxn modelId="{4D78CF58-4C67-4923-8AE5-1911355C1CC9}" type="presParOf" srcId="{BC82277C-CFB2-40C4-A2FF-311405B8C0B4}" destId="{AEB1DFD9-92C1-40A8-A9ED-EC5522B47DE0}" srcOrd="3" destOrd="0" presId="urn:microsoft.com/office/officeart/2005/8/layout/process3"/>
    <dgm:cxn modelId="{E607CAB3-75DB-4316-A6D5-DA7AE8A1AC42}" type="presParOf" srcId="{AEB1DFD9-92C1-40A8-A9ED-EC5522B47DE0}" destId="{CF6A3230-E73C-4887-AA27-B6FB90ECC7B0}" srcOrd="0" destOrd="0" presId="urn:microsoft.com/office/officeart/2005/8/layout/process3"/>
    <dgm:cxn modelId="{A5CA68DC-065A-41CA-A3D4-CD468D7E3112}" type="presParOf" srcId="{BC82277C-CFB2-40C4-A2FF-311405B8C0B4}" destId="{B6E498B5-83C4-424C-AFE1-E60398BE5067}" srcOrd="4" destOrd="0" presId="urn:microsoft.com/office/officeart/2005/8/layout/process3"/>
    <dgm:cxn modelId="{82D8F40D-5E0E-4131-8AA3-35A93759BDBF}" type="presParOf" srcId="{B6E498B5-83C4-424C-AFE1-E60398BE5067}" destId="{C3E1A68F-207D-4724-8610-48BA6B58EFDB}" srcOrd="0" destOrd="0" presId="urn:microsoft.com/office/officeart/2005/8/layout/process3"/>
    <dgm:cxn modelId="{FDEA448D-C90B-4E15-B018-AB315B90CFBE}" type="presParOf" srcId="{B6E498B5-83C4-424C-AFE1-E60398BE5067}" destId="{BE306C6E-A9C5-472C-8101-1FD944D01ED8}" srcOrd="1" destOrd="0" presId="urn:microsoft.com/office/officeart/2005/8/layout/process3"/>
    <dgm:cxn modelId="{F5F949BD-DFC5-4885-A18C-8C75320B2963}" type="presParOf" srcId="{B6E498B5-83C4-424C-AFE1-E60398BE5067}" destId="{26F89AF1-8FF6-48F8-89E8-DB6893846B97}"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F437-84B6-40A7-A6CC-C27819BC65F9}">
      <dsp:nvSpPr>
        <dsp:cNvPr id="0" name=""/>
        <dsp:cNvSpPr/>
      </dsp:nvSpPr>
      <dsp:spPr>
        <a:xfrm>
          <a:off x="5177"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Clustering</a:t>
          </a:r>
        </a:p>
      </dsp:txBody>
      <dsp:txXfrm>
        <a:off x="5177" y="167785"/>
        <a:ext cx="2354177" cy="460800"/>
      </dsp:txXfrm>
    </dsp:sp>
    <dsp:sp modelId="{21DE741C-A5DA-44CC-A3CA-9E7BE574C5B7}">
      <dsp:nvSpPr>
        <dsp:cNvPr id="0" name=""/>
        <dsp:cNvSpPr/>
      </dsp:nvSpPr>
      <dsp:spPr>
        <a:xfrm>
          <a:off x="487358"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Pick up locations are clustered using            K-means algorithm</a:t>
          </a:r>
        </a:p>
      </dsp:txBody>
      <dsp:txXfrm>
        <a:off x="522311" y="663539"/>
        <a:ext cx="2284271" cy="1123494"/>
      </dsp:txXfrm>
    </dsp:sp>
    <dsp:sp modelId="{A6712681-289A-4B33-8E8B-AE14173A3BAB}">
      <dsp:nvSpPr>
        <dsp:cNvPr id="0" name=""/>
        <dsp:cNvSpPr/>
      </dsp:nvSpPr>
      <dsp:spPr>
        <a:xfrm>
          <a:off x="2716240" y="105124"/>
          <a:ext cx="756595" cy="586122"/>
        </a:xfrm>
        <a:prstGeom prst="rightArrow">
          <a:avLst>
            <a:gd name="adj1" fmla="val 60000"/>
            <a:gd name="adj2" fmla="val 50000"/>
          </a:avLst>
        </a:prstGeom>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716240" y="222348"/>
        <a:ext cx="580758" cy="351674"/>
      </dsp:txXfrm>
    </dsp:sp>
    <dsp:sp modelId="{AFD29CD4-D2EC-4ECA-8140-9F0F08F53708}">
      <dsp:nvSpPr>
        <dsp:cNvPr id="0" name=""/>
        <dsp:cNvSpPr/>
      </dsp:nvSpPr>
      <dsp:spPr>
        <a:xfrm>
          <a:off x="3786895"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Tuning parameters</a:t>
          </a:r>
        </a:p>
      </dsp:txBody>
      <dsp:txXfrm>
        <a:off x="3786895" y="167785"/>
        <a:ext cx="2354177" cy="460800"/>
      </dsp:txXfrm>
    </dsp:sp>
    <dsp:sp modelId="{F143797C-8B74-40ED-96AB-E7905A132FB8}">
      <dsp:nvSpPr>
        <dsp:cNvPr id="0" name=""/>
        <dsp:cNvSpPr/>
      </dsp:nvSpPr>
      <dsp:spPr>
        <a:xfrm>
          <a:off x="4269076"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505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Finding the optimal number of clusters using the elbow method</a:t>
          </a:r>
        </a:p>
      </dsp:txBody>
      <dsp:txXfrm>
        <a:off x="4304029" y="663539"/>
        <a:ext cx="2284271" cy="1123494"/>
      </dsp:txXfrm>
    </dsp:sp>
    <dsp:sp modelId="{AEB1DFD9-92C1-40A8-A9ED-EC5522B47DE0}">
      <dsp:nvSpPr>
        <dsp:cNvPr id="0" name=""/>
        <dsp:cNvSpPr/>
      </dsp:nvSpPr>
      <dsp:spPr>
        <a:xfrm>
          <a:off x="6497957" y="105124"/>
          <a:ext cx="756595" cy="586122"/>
        </a:xfrm>
        <a:prstGeom prst="rightArrow">
          <a:avLst>
            <a:gd name="adj1" fmla="val 60000"/>
            <a:gd name="adj2" fmla="val 5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path path="circle">
            <a:fillToRect r="100000" b="100000"/>
          </a:path>
          <a:tileRect l="-100000" t="-100000"/>
        </a:gra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97957" y="222348"/>
        <a:ext cx="580758" cy="351674"/>
      </dsp:txXfrm>
    </dsp:sp>
    <dsp:sp modelId="{BE306C6E-A9C5-472C-8101-1FD944D01ED8}">
      <dsp:nvSpPr>
        <dsp:cNvPr id="0" name=""/>
        <dsp:cNvSpPr/>
      </dsp:nvSpPr>
      <dsp:spPr>
        <a:xfrm>
          <a:off x="7568612"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Interpretation of clusters</a:t>
          </a:r>
        </a:p>
      </dsp:txBody>
      <dsp:txXfrm>
        <a:off x="7568612" y="167785"/>
        <a:ext cx="2354177" cy="460800"/>
      </dsp:txXfrm>
    </dsp:sp>
    <dsp:sp modelId="{26F89AF1-8FF6-48F8-89E8-DB6893846B97}">
      <dsp:nvSpPr>
        <dsp:cNvPr id="0" name=""/>
        <dsp:cNvSpPr/>
      </dsp:nvSpPr>
      <dsp:spPr>
        <a:xfrm>
          <a:off x="8055971"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Analyzing the clusters</a:t>
          </a:r>
        </a:p>
        <a:p>
          <a:pPr marL="171450" lvl="1" indent="-171450" algn="l" defTabSz="711200">
            <a:lnSpc>
              <a:spcPct val="90000"/>
            </a:lnSpc>
            <a:spcBef>
              <a:spcPct val="0"/>
            </a:spcBef>
            <a:spcAft>
              <a:spcPct val="15000"/>
            </a:spcAft>
            <a:buChar char="•"/>
          </a:pPr>
          <a:r>
            <a:rPr lang="en-US" sz="1600" kern="1200" dirty="0"/>
            <a:t>Discovering patterns</a:t>
          </a:r>
        </a:p>
        <a:p>
          <a:pPr marL="171450" lvl="1" indent="-171450" algn="l" defTabSz="711200">
            <a:lnSpc>
              <a:spcPct val="90000"/>
            </a:lnSpc>
            <a:spcBef>
              <a:spcPct val="0"/>
            </a:spcBef>
            <a:spcAft>
              <a:spcPct val="15000"/>
            </a:spcAft>
            <a:buChar char="•"/>
          </a:pPr>
          <a:r>
            <a:rPr lang="en-US" sz="1600" kern="1200" dirty="0"/>
            <a:t>Naming the clusters </a:t>
          </a:r>
        </a:p>
      </dsp:txBody>
      <dsp:txXfrm>
        <a:off x="8090924" y="663539"/>
        <a:ext cx="2284271" cy="11234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Graphik Regular" panose="020B0503030202060203" pitchFamily="34" charset="77"/>
                <a:cs typeface="Arial" panose="020B0604020202020204" pitchFamily="34" charset="0"/>
              </a:rPr>
              <a:pPr>
                <a:defRPr/>
              </a:pPr>
              <a:t>5/9/20</a:t>
            </a:fld>
            <a:endParaRPr lang="en-US" dirty="0">
              <a:latin typeface="Graphik Regular" panose="020B0503030202060203" pitchFamily="34" charset="77"/>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Graphik Regular" panose="020B0503030202060203" pitchFamily="34" charset="77"/>
                <a:cs typeface="Arial" panose="020B0604020202020204" pitchFamily="34" charset="0"/>
              </a:rPr>
              <a:pPr>
                <a:defRPr/>
              </a:pPr>
              <a:t>‹#›</a:t>
            </a:fld>
            <a:endParaRPr lang="en-US" dirty="0">
              <a:latin typeface="Graphik Regular" panose="020B0503030202060203" pitchFamily="34" charset="77"/>
              <a:cs typeface="Arial" panose="020B0604020202020204"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4612C19A-B064-4A02-B1DD-2674A5B33712}" type="datetime1">
              <a:rPr lang="en-US" smtClean="0"/>
              <a:pPr>
                <a:defRPr/>
              </a:pPr>
              <a:t>5/9/20</a:t>
            </a:fld>
            <a:endParaRPr lang="en-GB"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r>
              <a:rPr lang="en-GB" noProof="0" dirty="0" err="1"/>
              <a:t>Rj</a:t>
            </a:r>
            <a:r>
              <a:rPr lang="en-GB" noProof="0" dirty="0"/>
              <a:t> k</a:t>
            </a:r>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609443"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2pPr>
    <a:lvl3pPr marL="1218885"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3pPr>
    <a:lvl4pPr marL="1828328"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4pPr>
    <a:lvl5pPr marL="2437771"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5pPr>
    <a:lvl6pPr marL="3047213" algn="l" defTabSz="1218885" rtl="0" eaLnBrk="1" latinLnBrk="0" hangingPunct="1">
      <a:defRPr sz="1600" kern="1200">
        <a:solidFill>
          <a:schemeClr val="tx1"/>
        </a:solidFill>
        <a:latin typeface="+mn-lt"/>
        <a:ea typeface="+mn-ea"/>
        <a:cs typeface="+mn-cs"/>
      </a:defRPr>
    </a:lvl6pPr>
    <a:lvl7pPr marL="3656656" algn="l" defTabSz="1218885" rtl="0" eaLnBrk="1" latinLnBrk="0" hangingPunct="1">
      <a:defRPr sz="1600" kern="1200">
        <a:solidFill>
          <a:schemeClr val="tx1"/>
        </a:solidFill>
        <a:latin typeface="+mn-lt"/>
        <a:ea typeface="+mn-ea"/>
        <a:cs typeface="+mn-cs"/>
      </a:defRPr>
    </a:lvl7pPr>
    <a:lvl8pPr marL="4266097" algn="l" defTabSz="1218885" rtl="0" eaLnBrk="1" latinLnBrk="0" hangingPunct="1">
      <a:defRPr sz="1600" kern="1200">
        <a:solidFill>
          <a:schemeClr val="tx1"/>
        </a:solidFill>
        <a:latin typeface="+mn-lt"/>
        <a:ea typeface="+mn-ea"/>
        <a:cs typeface="+mn-cs"/>
      </a:defRPr>
    </a:lvl8pPr>
    <a:lvl9pPr marL="4875541" algn="l" defTabSz="12188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23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zones. Because wherever you get a drop, in that area only you are likely to get your next booking</a:t>
            </a:r>
          </a:p>
          <a:p>
            <a:endParaRPr lang="en-US" dirty="0"/>
          </a:p>
        </p:txBody>
      </p:sp>
    </p:spTree>
    <p:extLst>
      <p:ext uri="{BB962C8B-B14F-4D97-AF65-F5344CB8AC3E}">
        <p14:creationId xmlns:p14="http://schemas.microsoft.com/office/powerpoint/2010/main" val="278267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US" smtClean="0"/>
              <a:t>5</a:t>
            </a:fld>
            <a:endParaRPr lang="en-US" dirty="0"/>
          </a:p>
        </p:txBody>
      </p:sp>
    </p:spTree>
    <p:extLst>
      <p:ext uri="{BB962C8B-B14F-4D97-AF65-F5344CB8AC3E}">
        <p14:creationId xmlns:p14="http://schemas.microsoft.com/office/powerpoint/2010/main" val="8106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948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72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205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10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0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US" smtClean="0"/>
              <a:t>14</a:t>
            </a:fld>
            <a:endParaRPr lang="en-US" dirty="0"/>
          </a:p>
        </p:txBody>
      </p:sp>
    </p:spTree>
    <p:extLst>
      <p:ext uri="{BB962C8B-B14F-4D97-AF65-F5344CB8AC3E}">
        <p14:creationId xmlns:p14="http://schemas.microsoft.com/office/powerpoint/2010/main" val="341233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3962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9.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9.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1 — Dimensional Pos &g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14F4B-C55C-4F0B-BB61-C3F2A247F4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31316" y="5848134"/>
            <a:ext cx="3480269" cy="678195"/>
          </a:xfrm>
          <a:prstGeom prst="rect">
            <a:avLst/>
          </a:prstGeom>
        </p:spPr>
      </p:pic>
      <p:pic>
        <p:nvPicPr>
          <p:cNvPr id="13" name="Picture 12">
            <a:extLst>
              <a:ext uri="{FF2B5EF4-FFF2-40B4-BE49-F238E27FC236}">
                <a16:creationId xmlns:a16="http://schemas.microsoft.com/office/drawing/2014/main" id="{FC3ADF8E-6222-4019-AED9-B94A51680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832" y="928414"/>
            <a:ext cx="4316313" cy="4534950"/>
          </a:xfrm>
          <a:prstGeom prst="rect">
            <a:avLst/>
          </a:prstGeom>
        </p:spPr>
      </p:pic>
      <p:sp>
        <p:nvSpPr>
          <p:cNvPr id="6" name="Title 1">
            <a:extLst>
              <a:ext uri="{FF2B5EF4-FFF2-40B4-BE49-F238E27FC236}">
                <a16:creationId xmlns:a16="http://schemas.microsoft.com/office/drawing/2014/main" id="{3C5ED93C-DF05-B042-8C88-90DB91933090}"/>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AU" dirty="0"/>
              <a:t>Title goes here in A few lines</a:t>
            </a:r>
          </a:p>
        </p:txBody>
      </p:sp>
      <p:sp>
        <p:nvSpPr>
          <p:cNvPr id="7" name="Text Placeholder 45">
            <a:extLst>
              <a:ext uri="{FF2B5EF4-FFF2-40B4-BE49-F238E27FC236}">
                <a16:creationId xmlns:a16="http://schemas.microsoft.com/office/drawing/2014/main" id="{6DA97E44-8B91-6D4F-82A9-C7EE7B5ABB5B}"/>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9" name="Text Placeholder 48">
            <a:extLst>
              <a:ext uri="{FF2B5EF4-FFF2-40B4-BE49-F238E27FC236}">
                <a16:creationId xmlns:a16="http://schemas.microsoft.com/office/drawing/2014/main" id="{2D00019C-87E7-8E4F-A3B8-A81C6A77741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39353882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3.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t="13415" b="9908"/>
          <a:stretch/>
        </p:blipFill>
        <p:spPr>
          <a:xfrm>
            <a:off x="3320685" y="-1"/>
            <a:ext cx="8622786" cy="6859589"/>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5889581"/>
            <a:ext cx="2578382" cy="499643"/>
          </a:xfrm>
          <a:prstGeom prst="rect">
            <a:avLst/>
          </a:prstGeom>
        </p:spPr>
      </p:pic>
    </p:spTree>
    <p:extLst>
      <p:ext uri="{BB962C8B-B14F-4D97-AF65-F5344CB8AC3E}">
        <p14:creationId xmlns:p14="http://schemas.microsoft.com/office/powerpoint/2010/main" val="9645435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SLIDE DESIGN PACK</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0" name="Text Placeholder 2"/>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534989" y="2087262"/>
            <a:ext cx="368300" cy="492125"/>
            <a:chOff x="5908515" y="2341560"/>
            <a:chExt cx="368300" cy="492125"/>
          </a:xfrm>
          <a:solidFill>
            <a:schemeClr val="tx1">
              <a:alpha val="40000"/>
            </a:schemeClr>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087262"/>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087262"/>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095909"/>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nvGrpSpPr>
          <p:cNvPr id="6" name="Group 5">
            <a:extLst>
              <a:ext uri="{FF2B5EF4-FFF2-40B4-BE49-F238E27FC236}">
                <a16:creationId xmlns:a16="http://schemas.microsoft.com/office/drawing/2014/main" id="{25AD3B88-4D54-0F4D-A28F-B5FBD9580F5A}"/>
              </a:ext>
            </a:extLst>
          </p:cNvPr>
          <p:cNvGrpSpPr/>
          <p:nvPr userDrawn="1"/>
        </p:nvGrpSpPr>
        <p:grpSpPr>
          <a:xfrm>
            <a:off x="1848459" y="2086288"/>
            <a:ext cx="1150216" cy="954826"/>
            <a:chOff x="4754408" y="2382838"/>
            <a:chExt cx="495300" cy="411163"/>
          </a:xfrm>
        </p:grpSpPr>
        <p:sp>
          <p:nvSpPr>
            <p:cNvPr id="8" name="Freeform 5"/>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spTree>
    <p:extLst>
      <p:ext uri="{BB962C8B-B14F-4D97-AF65-F5344CB8AC3E}">
        <p14:creationId xmlns:p14="http://schemas.microsoft.com/office/powerpoint/2010/main" val="37790312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2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ICON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329885" y="2105922"/>
            <a:ext cx="710476" cy="949343"/>
            <a:chOff x="5908515" y="2341560"/>
            <a:chExt cx="368300" cy="492125"/>
          </a:xfrm>
          <a:solidFill>
            <a:schemeClr val="tx1"/>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5923"/>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5923"/>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4570"/>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5922"/>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Tree>
    <p:extLst>
      <p:ext uri="{BB962C8B-B14F-4D97-AF65-F5344CB8AC3E}">
        <p14:creationId xmlns:p14="http://schemas.microsoft.com/office/powerpoint/2010/main" val="20160773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IMAGE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8120"/>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6767"/>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8119"/>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grpSp>
        <p:nvGrpSpPr>
          <p:cNvPr id="42" name="Group 41">
            <a:extLst>
              <a:ext uri="{FF2B5EF4-FFF2-40B4-BE49-F238E27FC236}">
                <a16:creationId xmlns:a16="http://schemas.microsoft.com/office/drawing/2014/main" id="{83C2161E-F836-F548-9673-7BCD0A8D239D}"/>
              </a:ext>
            </a:extLst>
          </p:cNvPr>
          <p:cNvGrpSpPr/>
          <p:nvPr userDrawn="1"/>
        </p:nvGrpSpPr>
        <p:grpSpPr>
          <a:xfrm>
            <a:off x="4435771" y="2108120"/>
            <a:ext cx="695871" cy="929828"/>
            <a:chOff x="7000721" y="2341560"/>
            <a:chExt cx="368300" cy="492125"/>
          </a:xfrm>
          <a:solidFill>
            <a:schemeClr val="tx1"/>
          </a:solidFill>
        </p:grpSpPr>
        <p:sp>
          <p:nvSpPr>
            <p:cNvPr id="43" name="Freeform 24">
              <a:extLst>
                <a:ext uri="{FF2B5EF4-FFF2-40B4-BE49-F238E27FC236}">
                  <a16:creationId xmlns:a16="http://schemas.microsoft.com/office/drawing/2014/main" id="{517635ED-7C62-2243-B71D-6B0919537B1E}"/>
                </a:ext>
              </a:extLst>
            </p:cNvPr>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4" name="Freeform 25">
              <a:extLst>
                <a:ext uri="{FF2B5EF4-FFF2-40B4-BE49-F238E27FC236}">
                  <a16:creationId xmlns:a16="http://schemas.microsoft.com/office/drawing/2014/main" id="{243E65C7-BE35-A843-8EC2-B743A13C9D9A}"/>
                </a:ext>
              </a:extLst>
            </p:cNvPr>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5" name="Freeform 26">
              <a:extLst>
                <a:ext uri="{FF2B5EF4-FFF2-40B4-BE49-F238E27FC236}">
                  <a16:creationId xmlns:a16="http://schemas.microsoft.com/office/drawing/2014/main" id="{7ADB6A68-7A24-6F4F-AA37-0CA2EF078FD2}"/>
                </a:ext>
              </a:extLst>
            </p:cNvPr>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6" name="Freeform 27">
              <a:extLst>
                <a:ext uri="{FF2B5EF4-FFF2-40B4-BE49-F238E27FC236}">
                  <a16:creationId xmlns:a16="http://schemas.microsoft.com/office/drawing/2014/main" id="{F49406B9-C6A2-A24D-8E71-7B060E66D752}"/>
                </a:ext>
              </a:extLst>
            </p:cNvPr>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7" name="Freeform 28">
              <a:extLst>
                <a:ext uri="{FF2B5EF4-FFF2-40B4-BE49-F238E27FC236}">
                  <a16:creationId xmlns:a16="http://schemas.microsoft.com/office/drawing/2014/main" id="{F4193041-2E59-2046-AEA2-E6C009AD55BA}"/>
                </a:ext>
              </a:extLst>
            </p:cNvPr>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48" name="Text Placeholder 2">
            <a:extLst>
              <a:ext uri="{FF2B5EF4-FFF2-40B4-BE49-F238E27FC236}">
                <a16:creationId xmlns:a16="http://schemas.microsoft.com/office/drawing/2014/main" id="{7D675BFE-3C24-B142-9410-E3862D95316E}"/>
              </a:ext>
            </a:extLst>
          </p:cNvPr>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49" name="Group 48">
            <a:extLst>
              <a:ext uri="{FF2B5EF4-FFF2-40B4-BE49-F238E27FC236}">
                <a16:creationId xmlns:a16="http://schemas.microsoft.com/office/drawing/2014/main" id="{B462F2D0-DA89-4741-A89E-FF25512DEEF1}"/>
              </a:ext>
            </a:extLst>
          </p:cNvPr>
          <p:cNvGrpSpPr/>
          <p:nvPr userDrawn="1"/>
        </p:nvGrpSpPr>
        <p:grpSpPr>
          <a:xfrm>
            <a:off x="3534989" y="2108120"/>
            <a:ext cx="368300" cy="492125"/>
            <a:chOff x="5908515" y="2341560"/>
            <a:chExt cx="368300" cy="492125"/>
          </a:xfrm>
          <a:solidFill>
            <a:schemeClr val="tx1">
              <a:alpha val="40000"/>
            </a:schemeClr>
          </a:solidFill>
        </p:grpSpPr>
        <p:sp>
          <p:nvSpPr>
            <p:cNvPr id="50" name="Freeform 18">
              <a:extLst>
                <a:ext uri="{FF2B5EF4-FFF2-40B4-BE49-F238E27FC236}">
                  <a16:creationId xmlns:a16="http://schemas.microsoft.com/office/drawing/2014/main" id="{1424B03A-294F-454F-8556-AC84035319A2}"/>
                </a:ext>
              </a:extLst>
            </p:cNvPr>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1" name="Freeform 19">
              <a:extLst>
                <a:ext uri="{FF2B5EF4-FFF2-40B4-BE49-F238E27FC236}">
                  <a16:creationId xmlns:a16="http://schemas.microsoft.com/office/drawing/2014/main" id="{9BAA5AA0-2677-E54B-8EB7-E7BA0CE59532}"/>
                </a:ext>
              </a:extLst>
            </p:cNvPr>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2" name="Freeform 20">
              <a:extLst>
                <a:ext uri="{FF2B5EF4-FFF2-40B4-BE49-F238E27FC236}">
                  <a16:creationId xmlns:a16="http://schemas.microsoft.com/office/drawing/2014/main" id="{F2D2F99D-E9E5-744A-A2B0-84B15807462C}"/>
                </a:ext>
              </a:extLst>
            </p:cNvPr>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Tree>
    <p:extLst>
      <p:ext uri="{BB962C8B-B14F-4D97-AF65-F5344CB8AC3E}">
        <p14:creationId xmlns:p14="http://schemas.microsoft.com/office/powerpoint/2010/main" val="827732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4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CREDENTIAL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4384"/>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584997" y="2104383"/>
            <a:ext cx="710991" cy="950031"/>
            <a:chOff x="8094508" y="2341560"/>
            <a:chExt cx="368300" cy="492125"/>
          </a:xfrm>
          <a:solidFill>
            <a:schemeClr val="tx1"/>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3031"/>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4383"/>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
        <p:nvSpPr>
          <p:cNvPr id="47" name="Text Placeholder 2">
            <a:extLst>
              <a:ext uri="{FF2B5EF4-FFF2-40B4-BE49-F238E27FC236}">
                <a16:creationId xmlns:a16="http://schemas.microsoft.com/office/drawing/2014/main" id="{C76D0F5E-69C2-1649-9CDD-1EA813AD8570}"/>
              </a:ext>
            </a:extLst>
          </p:cNvPr>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48" name="Group 47">
            <a:extLst>
              <a:ext uri="{FF2B5EF4-FFF2-40B4-BE49-F238E27FC236}">
                <a16:creationId xmlns:a16="http://schemas.microsoft.com/office/drawing/2014/main" id="{04C93D92-EDEE-634C-B34E-AB5B5B67EC59}"/>
              </a:ext>
            </a:extLst>
          </p:cNvPr>
          <p:cNvGrpSpPr/>
          <p:nvPr userDrawn="1"/>
        </p:nvGrpSpPr>
        <p:grpSpPr>
          <a:xfrm>
            <a:off x="3534989" y="2104384"/>
            <a:ext cx="368300" cy="492125"/>
            <a:chOff x="5908515" y="2341560"/>
            <a:chExt cx="368300" cy="492125"/>
          </a:xfrm>
          <a:solidFill>
            <a:schemeClr val="tx1">
              <a:alpha val="40000"/>
            </a:schemeClr>
          </a:solidFill>
        </p:grpSpPr>
        <p:sp>
          <p:nvSpPr>
            <p:cNvPr id="49" name="Freeform 18">
              <a:extLst>
                <a:ext uri="{FF2B5EF4-FFF2-40B4-BE49-F238E27FC236}">
                  <a16:creationId xmlns:a16="http://schemas.microsoft.com/office/drawing/2014/main" id="{8E546688-9809-8D47-B1B8-9D43E230AA9F}"/>
                </a:ext>
              </a:extLst>
            </p:cNvPr>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0" name="Freeform 19">
              <a:extLst>
                <a:ext uri="{FF2B5EF4-FFF2-40B4-BE49-F238E27FC236}">
                  <a16:creationId xmlns:a16="http://schemas.microsoft.com/office/drawing/2014/main" id="{1A61491F-CD86-114C-9CBB-752C68AC753E}"/>
                </a:ext>
              </a:extLst>
            </p:cNvPr>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1" name="Freeform 20">
              <a:extLst>
                <a:ext uri="{FF2B5EF4-FFF2-40B4-BE49-F238E27FC236}">
                  <a16:creationId xmlns:a16="http://schemas.microsoft.com/office/drawing/2014/main" id="{7039D77E-01CA-444D-8871-67079F5593BE}"/>
                </a:ext>
              </a:extLst>
            </p:cNvPr>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Tree>
    <p:extLst>
      <p:ext uri="{BB962C8B-B14F-4D97-AF65-F5344CB8AC3E}">
        <p14:creationId xmlns:p14="http://schemas.microsoft.com/office/powerpoint/2010/main" val="41546082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3682876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ivider 5.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tx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5073850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1683" y="229655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1683" y="26702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1683" y="313841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1683" y="351213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1683" y="3991857"/>
            <a:ext cx="6302630" cy="336915"/>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1683" y="43655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1683" y="4833105"/>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1683" y="5206824"/>
            <a:ext cx="6302630" cy="336915"/>
          </a:xfrm>
        </p:spPr>
        <p:txBody>
          <a:bodyPr/>
          <a:lstStyle>
            <a:lvl1pPr>
              <a:defRPr lang="en-US" sz="1800" b="1" i="0" kern="120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1683" y="5663223"/>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1683" y="6036942"/>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ext uri="{D42A27DB-BD31-4B8C-83A1-F6EECF244321}">
                <p14:modId xmlns:p14="http://schemas.microsoft.com/office/powerpoint/2010/main" val="3974803370"/>
              </p:ext>
            </p:extLst>
          </p:nvPr>
        </p:nvGraphicFramePr>
        <p:xfrm>
          <a:off x="355602" y="2296557"/>
          <a:ext cx="548640" cy="4077300"/>
        </p:xfrm>
        <a:graphic>
          <a:graphicData uri="http://schemas.openxmlformats.org/drawingml/2006/table">
            <a:tbl>
              <a:tblPr>
                <a:tableStyleId>{21E4AEA4-8DFA-4A89-87EB-49C32662AFE0}</a:tableStyleId>
              </a:tblPr>
              <a:tblGrid>
                <a:gridCol w="548640">
                  <a:extLst>
                    <a:ext uri="{9D8B030D-6E8A-4147-A177-3AD203B41FA5}">
                      <a16:colId xmlns:a16="http://schemas.microsoft.com/office/drawing/2014/main" val="20000"/>
                    </a:ext>
                  </a:extLst>
                </a:gridCol>
              </a:tblGrid>
              <a:tr h="815460">
                <a:tc>
                  <a:txBody>
                    <a:bodyPr/>
                    <a:lstStyle/>
                    <a:p>
                      <a:pPr algn="ctr"/>
                      <a:r>
                        <a:rPr lang="en-US" b="1" i="0" dirty="0">
                          <a:ln>
                            <a:noFill/>
                          </a:ln>
                          <a:solidFill>
                            <a:schemeClr val="bg1"/>
                          </a:solidFill>
                          <a:latin typeface="Arial Black" charset="0"/>
                          <a:ea typeface="Arial Black" charset="0"/>
                          <a:cs typeface="Arial Black"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15460">
                <a:tc>
                  <a:txBody>
                    <a:bodyPr/>
                    <a:lstStyle/>
                    <a:p>
                      <a:pPr algn="ctr"/>
                      <a:r>
                        <a:rPr lang="en-US" b="1" i="0" dirty="0">
                          <a:ln>
                            <a:noFill/>
                          </a:ln>
                          <a:solidFill>
                            <a:schemeClr val="bg1"/>
                          </a:solidFill>
                          <a:latin typeface="Arial Black" charset="0"/>
                          <a:ea typeface="Arial Black" charset="0"/>
                          <a:cs typeface="Arial Black" charset="0"/>
                        </a:rPr>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15460">
                <a:tc>
                  <a:txBody>
                    <a:bodyPr/>
                    <a:lstStyle/>
                    <a:p>
                      <a:pPr algn="ctr"/>
                      <a:r>
                        <a:rPr lang="en-US" b="1" i="0" dirty="0">
                          <a:ln>
                            <a:noFill/>
                          </a:ln>
                          <a:solidFill>
                            <a:schemeClr val="bg1"/>
                          </a:solidFill>
                          <a:latin typeface="Arial Black" charset="0"/>
                          <a:ea typeface="Arial Black" charset="0"/>
                          <a:cs typeface="Arial Black"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15460">
                <a:tc>
                  <a:txBody>
                    <a:bodyPr/>
                    <a:lstStyle/>
                    <a:p>
                      <a:pPr algn="ctr"/>
                      <a:r>
                        <a:rPr lang="en-US" b="1" i="0" dirty="0">
                          <a:ln>
                            <a:noFill/>
                          </a:ln>
                          <a:solidFill>
                            <a:schemeClr val="bg1"/>
                          </a:solidFill>
                          <a:latin typeface="Arial Black" charset="0"/>
                          <a:ea typeface="Arial Black" charset="0"/>
                          <a:cs typeface="Arial Black"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15460">
                <a:tc>
                  <a:txBody>
                    <a:bodyPr/>
                    <a:lstStyle/>
                    <a:p>
                      <a:pPr algn="ctr"/>
                      <a:r>
                        <a:rPr lang="en-US" b="1" i="0" dirty="0">
                          <a:ln>
                            <a:noFill/>
                          </a:ln>
                          <a:solidFill>
                            <a:schemeClr val="bg1"/>
                          </a:solidFill>
                          <a:latin typeface="Arial Black" charset="0"/>
                          <a:ea typeface="Arial Black" charset="0"/>
                          <a:cs typeface="Arial Black"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602" y="554400"/>
            <a:ext cx="11470399" cy="1290729"/>
          </a:xfrm>
        </p:spPr>
        <p:txBody>
          <a:bodyPr/>
          <a:lstStyle>
            <a:lvl1pPr algn="l">
              <a:defRPr sz="11500" b="0" i="0">
                <a:solidFill>
                  <a:schemeClr val="accent1"/>
                </a:solidFill>
                <a:latin typeface="Graphik Black" panose="020B0A03030202060203" pitchFamily="34" charset="0"/>
              </a:defRPr>
            </a:lvl1pPr>
          </a:lstStyle>
          <a:p>
            <a:r>
              <a:rPr lang="en-US" dirty="0"/>
              <a:t>AGENDA</a:t>
            </a:r>
            <a:endParaRPr lang="en-AU" dirty="0"/>
          </a:p>
        </p:txBody>
      </p:sp>
    </p:spTree>
    <p:extLst>
      <p:ext uri="{BB962C8B-B14F-4D97-AF65-F5344CB8AC3E}">
        <p14:creationId xmlns:p14="http://schemas.microsoft.com/office/powerpoint/2010/main" val="10639165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005" y="626871"/>
            <a:ext cx="3593400" cy="1502286"/>
          </a:xfrm>
        </p:spPr>
        <p:txBody>
          <a:bodyPr/>
          <a:lstStyle>
            <a:lvl1pPr>
              <a:defRPr b="0" i="0"/>
            </a:lvl1p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2914" y="3141955"/>
            <a:ext cx="3036456" cy="309654"/>
          </a:xfrm>
        </p:spPr>
        <p:txBody>
          <a:bodyPr anchor="b"/>
          <a:lstStyle>
            <a:lvl1pPr>
              <a:lnSpc>
                <a:spcPct val="80000"/>
              </a:lnSpc>
              <a:spcBef>
                <a:spcPts val="0"/>
              </a:spcBef>
              <a:defRPr b="1" i="0">
                <a:solidFill>
                  <a:schemeClr val="accent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2915" y="3589106"/>
            <a:ext cx="3036456" cy="1880892"/>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3566134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004" y="296932"/>
            <a:ext cx="7323731" cy="1502285"/>
          </a:xfrm>
        </p:spPr>
        <p:txBody>
          <a:bodyPr vert="horz" wrap="square" lIns="0" tIns="0" rIns="0" bIns="0" rtlCol="0" anchor="b">
            <a:noAutofit/>
          </a:bodyPr>
          <a:lstStyle>
            <a:lvl1pPr>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3065881736"/>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1.1">
    <p:bg>
      <p:bgPr>
        <a:solidFill>
          <a:schemeClr val="bg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8AF718B7-258C-9D4A-99FE-0EDAB49C1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8" name="Footer Placeholder 1">
            <a:extLst>
              <a:ext uri="{FF2B5EF4-FFF2-40B4-BE49-F238E27FC236}">
                <a16:creationId xmlns:a16="http://schemas.microsoft.com/office/drawing/2014/main" id="{3C70DC80-4370-DB41-9F7D-2325A32573AC}"/>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9" name="Slide Number Placeholder 2">
            <a:extLst>
              <a:ext uri="{FF2B5EF4-FFF2-40B4-BE49-F238E27FC236}">
                <a16:creationId xmlns:a16="http://schemas.microsoft.com/office/drawing/2014/main" id="{9E0B5772-A875-AA45-95B5-D64C08C39FB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4" name="Title 1">
            <a:extLst>
              <a:ext uri="{FF2B5EF4-FFF2-40B4-BE49-F238E27FC236}">
                <a16:creationId xmlns:a16="http://schemas.microsoft.com/office/drawing/2014/main" id="{CA1E006F-37A6-0740-9234-09C1FD2EABF7}"/>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
        <p:nvSpPr>
          <p:cNvPr id="25" name="Text Placeholder 45">
            <a:extLst>
              <a:ext uri="{FF2B5EF4-FFF2-40B4-BE49-F238E27FC236}">
                <a16:creationId xmlns:a16="http://schemas.microsoft.com/office/drawing/2014/main" id="{A20FE26B-217A-BD4D-8564-A709AA0B0FB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Tree>
    <p:extLst>
      <p:ext uri="{BB962C8B-B14F-4D97-AF65-F5344CB8AC3E}">
        <p14:creationId xmlns:p14="http://schemas.microsoft.com/office/powerpoint/2010/main" val="312074043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3.2 — Dimensional Rev &gt;">
    <p:bg>
      <p:bgPr>
        <a:solidFill>
          <a:srgbClr val="C0C0C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E2AA50-6DFF-2248-8FAB-57E4EA66A8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3538" b="9947"/>
          <a:stretch/>
        </p:blipFill>
        <p:spPr>
          <a:xfrm>
            <a:off x="3320685" y="-1"/>
            <a:ext cx="8640947" cy="6859589"/>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bg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6" name="Acc_DigitalBLACK">
            <a:extLst>
              <a:ext uri="{FF2B5EF4-FFF2-40B4-BE49-F238E27FC236}">
                <a16:creationId xmlns:a16="http://schemas.microsoft.com/office/drawing/2014/main" id="{68CD0044-BFF5-8E44-8A76-105E53ECDFC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5889745"/>
            <a:ext cx="2578382" cy="499479"/>
          </a:xfrm>
          <a:prstGeom prst="rect">
            <a:avLst/>
          </a:prstGeom>
        </p:spPr>
      </p:pic>
    </p:spTree>
    <p:extLst>
      <p:ext uri="{BB962C8B-B14F-4D97-AF65-F5344CB8AC3E}">
        <p14:creationId xmlns:p14="http://schemas.microsoft.com/office/powerpoint/2010/main" val="235962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1.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71EC0C07-9CB6-574A-8F51-81F43A6FE0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9" name="Footer Placeholder 1">
            <a:extLst>
              <a:ext uri="{FF2B5EF4-FFF2-40B4-BE49-F238E27FC236}">
                <a16:creationId xmlns:a16="http://schemas.microsoft.com/office/drawing/2014/main" id="{195CDC40-048A-8746-ADDA-3014F13E384D}"/>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8031E14C-5117-A446-9A05-8417A3777E29}"/>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2ED74A2E-FDCF-6447-A560-EE24247F7FBA}"/>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05293185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Divider 1.3">
    <p:bg>
      <p:bgPr>
        <a:solidFill>
          <a:schemeClr val="accent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5140187B-8648-D54F-8B59-C634067F6E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1" name="Footer Placeholder 1">
            <a:extLst>
              <a:ext uri="{FF2B5EF4-FFF2-40B4-BE49-F238E27FC236}">
                <a16:creationId xmlns:a16="http://schemas.microsoft.com/office/drawing/2014/main" id="{E977C5CB-DCAA-2A45-90DE-259BB4A69EA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2" name="Slide Number Placeholder 2">
            <a:extLst>
              <a:ext uri="{FF2B5EF4-FFF2-40B4-BE49-F238E27FC236}">
                <a16:creationId xmlns:a16="http://schemas.microsoft.com/office/drawing/2014/main" id="{E9E2EB33-0745-5049-AD22-A989F6C47B0F}"/>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E9F904C0-E2C5-5940-9615-C11312B33AC3}"/>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86087726-403B-E54D-8637-70567715BFC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7268341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ivider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2" name="Picture 21">
            <a:extLst>
              <a:ext uri="{FF2B5EF4-FFF2-40B4-BE49-F238E27FC236}">
                <a16:creationId xmlns:a16="http://schemas.microsoft.com/office/drawing/2014/main" id="{54CFD5DC-027D-8A4F-B5E7-BC2E40D31A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6" name="Footer Placeholder 1">
            <a:extLst>
              <a:ext uri="{FF2B5EF4-FFF2-40B4-BE49-F238E27FC236}">
                <a16:creationId xmlns:a16="http://schemas.microsoft.com/office/drawing/2014/main" id="{D8B3A5DA-CDFA-8240-A321-1FD8E8A58DF8}"/>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7" name="Slide Number Placeholder 2">
            <a:extLst>
              <a:ext uri="{FF2B5EF4-FFF2-40B4-BE49-F238E27FC236}">
                <a16:creationId xmlns:a16="http://schemas.microsoft.com/office/drawing/2014/main" id="{0A39D3BC-9A97-264A-B4EC-52266772799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33" name="Text Placeholder 45">
            <a:extLst>
              <a:ext uri="{FF2B5EF4-FFF2-40B4-BE49-F238E27FC236}">
                <a16:creationId xmlns:a16="http://schemas.microsoft.com/office/drawing/2014/main" id="{3E2F1093-57D6-9D42-9B63-EE9350211D98}"/>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5266A831-FC7C-6D4E-B8EE-C8EF6900CC6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6508507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Divider 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95A75D27-BBAA-5F4C-98BD-2DB169664B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1" name="Footer Placeholder 1">
            <a:extLst>
              <a:ext uri="{FF2B5EF4-FFF2-40B4-BE49-F238E27FC236}">
                <a16:creationId xmlns:a16="http://schemas.microsoft.com/office/drawing/2014/main" id="{51006FE9-3FBD-CC47-8619-1101A02D984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5" name="Slide Number Placeholder 2">
            <a:extLst>
              <a:ext uri="{FF2B5EF4-FFF2-40B4-BE49-F238E27FC236}">
                <a16:creationId xmlns:a16="http://schemas.microsoft.com/office/drawing/2014/main" id="{27042402-E728-7A48-A6FB-E026B4CCEAB9}"/>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79188975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0" name="Picture 19">
            <a:extLst>
              <a:ext uri="{FF2B5EF4-FFF2-40B4-BE49-F238E27FC236}">
                <a16:creationId xmlns:a16="http://schemas.microsoft.com/office/drawing/2014/main" id="{4E75EF92-4C23-AC42-87AB-90D16773FC8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4" name="Text Placeholder 45">
            <a:extLst>
              <a:ext uri="{FF2B5EF4-FFF2-40B4-BE49-F238E27FC236}">
                <a16:creationId xmlns:a16="http://schemas.microsoft.com/office/drawing/2014/main" id="{B591D047-CF9E-F740-A83C-9E095FCD3B0B}"/>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25" name="Footer Placeholder 1">
            <a:extLst>
              <a:ext uri="{FF2B5EF4-FFF2-40B4-BE49-F238E27FC236}">
                <a16:creationId xmlns:a16="http://schemas.microsoft.com/office/drawing/2014/main" id="{63CD8D88-21E9-414B-A480-24A3A5099569}"/>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6" name="Slide Number Placeholder 2">
            <a:extLst>
              <a:ext uri="{FF2B5EF4-FFF2-40B4-BE49-F238E27FC236}">
                <a16:creationId xmlns:a16="http://schemas.microsoft.com/office/drawing/2014/main" id="{4AD189C6-0D67-F64E-83C9-6070D3885A92}"/>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87C8A90E-2177-2C4D-86A5-F9D897A22CDE}"/>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1243298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Divider 2.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9AAF6C00-DA26-4B4D-A1FA-059E7CA3D7F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BB4D9A57-3AB4-5B41-B0B6-FB4D90D95A6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4348532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Divider 2.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8EF12D7-8FE5-414A-B666-4134F929223A}"/>
              </a:ext>
            </a:extLst>
          </p:cNvPr>
          <p:cNvSpPr>
            <a:spLocks noGrp="1"/>
          </p:cNvSpPr>
          <p:nvPr>
            <p:ph type="ftr" sz="quarter" idx="11"/>
          </p:nvPr>
        </p:nvSpPr>
        <p:spPr>
          <a:xfrm>
            <a:off x="7388697" y="6538913"/>
            <a:ext cx="4140338" cy="162000"/>
          </a:xfrm>
        </p:spPr>
        <p:txBody>
          <a:bodyPr/>
          <a:lstStyle>
            <a:lvl1pPr>
              <a:defRPr>
                <a:solidFill>
                  <a:schemeClr val="bg1">
                    <a:alpha val="50000"/>
                  </a:schemeClr>
                </a:solidFill>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19F4A1D0-4A6E-2D43-9C97-4B28ABB7D26C}"/>
              </a:ext>
            </a:extLst>
          </p:cNvPr>
          <p:cNvSpPr>
            <a:spLocks noGrp="1"/>
          </p:cNvSpPr>
          <p:nvPr>
            <p:ph type="sldNum" sz="quarter" idx="12"/>
          </p:nvPr>
        </p:nvSpPr>
        <p:spPr>
          <a:xfrm flipH="1">
            <a:off x="11612463" y="6538988"/>
            <a:ext cx="216000" cy="161925"/>
          </a:xfrm>
        </p:spPr>
        <p:txBody>
          <a:bodyPr/>
          <a:lstStyle>
            <a:lvl1pPr>
              <a:defRPr>
                <a:solidFill>
                  <a:schemeClr val="bg1">
                    <a:alpha val="50000"/>
                  </a:schemeClr>
                </a:solidFill>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7037210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 2.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6" name="Title 1">
            <a:extLst>
              <a:ext uri="{FF2B5EF4-FFF2-40B4-BE49-F238E27FC236}">
                <a16:creationId xmlns:a16="http://schemas.microsoft.com/office/drawing/2014/main" id="{F133E38E-B422-B141-9656-C4DE79DBA133}"/>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EF40F5B-2FE8-F944-B1FD-A6D193FD2093}"/>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02309215-8B2E-914A-9FF1-5018F6895627}"/>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57943205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1749" y="2134"/>
            <a:ext cx="974548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9921957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203088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3.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B713A28-51BF-5448-9814-2BE2D82863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20685" y="-1173801"/>
            <a:ext cx="8622786" cy="8910213"/>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5889581"/>
            <a:ext cx="2578382" cy="499643"/>
          </a:xfrm>
          <a:prstGeom prst="rect">
            <a:avLst/>
          </a:prstGeom>
        </p:spPr>
      </p:pic>
    </p:spTree>
    <p:extLst>
      <p:ext uri="{BB962C8B-B14F-4D97-AF65-F5344CB8AC3E}">
        <p14:creationId xmlns:p14="http://schemas.microsoft.com/office/powerpoint/2010/main" val="2894298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Quote 1.2">
    <p:bg>
      <p:bgPr>
        <a:solidFill>
          <a:srgbClr val="FFFD38"/>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74E01FCD-7038-064E-A479-7F82CBF2494A}"/>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7760196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Quote 1.3">
    <p:bg>
      <p:bgPr>
        <a:solidFill>
          <a:schemeClr val="accent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F8353FC-1566-9146-981A-C0E543AFC3B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2529982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Quote 1.4">
    <p:bg>
      <p:bgPr>
        <a:solidFill>
          <a:schemeClr val="accent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8450727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383" y="1619274"/>
            <a:ext cx="3821663" cy="915635"/>
          </a:xfrm>
        </p:spPr>
        <p:txBody>
          <a:bodyPr wrap="square"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28604" y="5389327"/>
            <a:ext cx="3821663" cy="156197"/>
          </a:xfrm>
        </p:spPr>
        <p:txBody>
          <a:bodyPr wrap="square" anchor="t">
            <a:spAutoFit/>
          </a:bodyPr>
          <a:lstStyle>
            <a:lvl1pPr marL="0" marR="0" indent="0" algn="l" defTabSz="914400"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59791" y="1619274"/>
            <a:ext cx="0" cy="3619452"/>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28604" y="1619274"/>
            <a:ext cx="5291795" cy="3619452"/>
          </a:xfrm>
        </p:spPr>
        <p:txBody>
          <a:bodyPr vert="horz" wrap="square" lIns="0" tIns="0" rIns="0" bIns="0" rtlCol="0" anchor="t">
            <a:spAutoFit/>
          </a:bodyPr>
          <a:lstStyle>
            <a:lvl1pPr>
              <a:defRPr lang="en-US" sz="4800" b="0" i="0" spc="-150" dirty="0">
                <a:ea typeface="Roboto" panose="02000000000000000000" pitchFamily="2" charset="0"/>
              </a:defRPr>
            </a:lvl1pPr>
          </a:lstStyle>
          <a:p>
            <a:pPr marL="0" marR="0" lvl="0" indent="0" defTabSz="914400"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21069157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9348632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lIns="108000" tIns="108000" rIns="0" anchor="ctr"/>
          <a:lstStyle>
            <a:lvl1pPr algn="ctr">
              <a:defRPr b="0" i="0"/>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2913" y="3141955"/>
            <a:ext cx="4991100" cy="309654"/>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92767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32203410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accent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062392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One Key Point 2.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12"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0845796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tement 1.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7698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4.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8378" y="376239"/>
            <a:ext cx="5795548" cy="6012882"/>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0" name="SubTitle">
            <a:extLst>
              <a:ext uri="{FF2B5EF4-FFF2-40B4-BE49-F238E27FC236}">
                <a16:creationId xmlns:a16="http://schemas.microsoft.com/office/drawing/2014/main" id="{7B5E5023-81CB-1A4C-BB99-E8DF17957DFE}"/>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9FD0725F-1D9A-8D43-98C0-49E8D98AD8C6}"/>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pic>
        <p:nvPicPr>
          <p:cNvPr id="16" name="Acc_DigitalBLACK">
            <a:extLst>
              <a:ext uri="{FF2B5EF4-FFF2-40B4-BE49-F238E27FC236}">
                <a16:creationId xmlns:a16="http://schemas.microsoft.com/office/drawing/2014/main" id="{465C2F7E-DBF5-1444-B706-CB1BF8BBEEC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Tree>
    <p:extLst>
      <p:ext uri="{BB962C8B-B14F-4D97-AF65-F5344CB8AC3E}">
        <p14:creationId xmlns:p14="http://schemas.microsoft.com/office/powerpoint/2010/main" val="216536554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wo Key Points 2.1">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74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565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74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565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0673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4680"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7325" y="823310"/>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2562"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7325" y="1592263"/>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7975" y="4219653"/>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7975" y="4988606"/>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6382987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wo Key Points 2.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10A8B2-CEF9-4306-AD7E-2E5F69D406B3}"/>
              </a:ext>
            </a:extLst>
          </p:cNvPr>
          <p:cNvSpPr>
            <a:spLocks noGrp="1"/>
          </p:cNvSpPr>
          <p:nvPr>
            <p:ph type="pic" sz="quarter" idx="17" hasCustomPrompt="1"/>
          </p:nvPr>
        </p:nvSpPr>
        <p:spPr>
          <a:xfrm>
            <a:off x="0" y="0"/>
            <a:ext cx="12187238" cy="2770257"/>
          </a:xfrm>
          <a:prstGeom prst="rect">
            <a:avLst/>
          </a:prstGeom>
          <a:pattFill prst="pct40">
            <a:fgClr>
              <a:srgbClr val="C0C0C0"/>
            </a:fgClr>
            <a:bgClr>
              <a:schemeClr val="bg1"/>
            </a:bgClr>
          </a:pattFill>
        </p:spPr>
        <p:txBody>
          <a:bodyPr lIns="108000" tIns="108000" rIns="0" anchor="ctr" anchorCtr="0"/>
          <a:lstStyle>
            <a:lvl1pPr algn="ctr">
              <a:defRPr b="0" i="0"/>
            </a:lvl1pPr>
          </a:lstStyle>
          <a:p>
            <a:r>
              <a:rPr lang="en-AU" dirty="0"/>
              <a:t>Insert picture here</a:t>
            </a:r>
          </a:p>
        </p:txBody>
      </p:sp>
      <p:sp>
        <p:nvSpPr>
          <p:cNvPr id="16" name="Text Placeholder 234">
            <a:extLst>
              <a:ext uri="{FF2B5EF4-FFF2-40B4-BE49-F238E27FC236}">
                <a16:creationId xmlns:a16="http://schemas.microsoft.com/office/drawing/2014/main" id="{53630275-984E-499E-BF52-DFA1EC456AFC}"/>
              </a:ext>
            </a:extLst>
          </p:cNvPr>
          <p:cNvSpPr>
            <a:spLocks noGrp="1"/>
          </p:cNvSpPr>
          <p:nvPr>
            <p:ph type="body" sz="quarter" idx="15" hasCustomPrompt="1"/>
          </p:nvPr>
        </p:nvSpPr>
        <p:spPr>
          <a:xfrm>
            <a:off x="425006" y="3206483"/>
            <a:ext cx="3992250" cy="1513684"/>
          </a:xfrm>
          <a:prstGeom prst="rect">
            <a:avLst/>
          </a:prstGeom>
        </p:spPr>
        <p:txBody>
          <a:bodyPr wrap="square" lIns="0" tIns="91440" rIns="0" bIns="0">
            <a:spAutoFit/>
          </a:bodyPr>
          <a:lstStyle>
            <a:lvl1pPr>
              <a:lnSpc>
                <a:spcPct val="70000"/>
              </a:lnSpc>
              <a:defRPr sz="4398" b="0" i="0">
                <a:latin typeface="Graphik Black" panose="020B0503030202060203" pitchFamily="34" charset="77"/>
              </a:defRPr>
            </a:lvl1pPr>
          </a:lstStyle>
          <a:p>
            <a:pPr lvl="0"/>
            <a:r>
              <a:rPr lang="en-US" dirty="0"/>
              <a:t>TITLE GOES HERE IN A FEW LINES</a:t>
            </a:r>
          </a:p>
        </p:txBody>
      </p:sp>
      <p:sp>
        <p:nvSpPr>
          <p:cNvPr id="10" name="Slide Number Placeholder 4">
            <a:extLst>
              <a:ext uri="{FF2B5EF4-FFF2-40B4-BE49-F238E27FC236}">
                <a16:creationId xmlns:a16="http://schemas.microsoft.com/office/drawing/2014/main" id="{928E6512-7E8D-6D43-B928-AE6DA17F4A63}"/>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9A15498F-F7D3-C443-AD30-2ED1A47D5D0B}"/>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2" name="Text Placeholder 2">
            <a:extLst>
              <a:ext uri="{FF2B5EF4-FFF2-40B4-BE49-F238E27FC236}">
                <a16:creationId xmlns:a16="http://schemas.microsoft.com/office/drawing/2014/main" id="{44B788D2-84C5-B743-A654-8F696AB42E9B}"/>
              </a:ext>
            </a:extLst>
          </p:cNvPr>
          <p:cNvSpPr>
            <a:spLocks noGrp="1"/>
          </p:cNvSpPr>
          <p:nvPr>
            <p:ph type="body" sz="quarter" idx="20" hasCustomPrompt="1"/>
          </p:nvPr>
        </p:nvSpPr>
        <p:spPr>
          <a:xfrm>
            <a:off x="4943195" y="3206483"/>
            <a:ext cx="2727007"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3" name="Text Placeholder 2">
            <a:extLst>
              <a:ext uri="{FF2B5EF4-FFF2-40B4-BE49-F238E27FC236}">
                <a16:creationId xmlns:a16="http://schemas.microsoft.com/office/drawing/2014/main" id="{1979342D-2CA9-734F-9B8D-CBB620630A45}"/>
              </a:ext>
            </a:extLst>
          </p:cNvPr>
          <p:cNvSpPr>
            <a:spLocks noGrp="1"/>
          </p:cNvSpPr>
          <p:nvPr>
            <p:ph type="body" sz="quarter" idx="23" hasCustomPrompt="1"/>
          </p:nvPr>
        </p:nvSpPr>
        <p:spPr>
          <a:xfrm>
            <a:off x="8242655" y="3206483"/>
            <a:ext cx="2727007"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4">
            <a:extLst>
              <a:ext uri="{FF2B5EF4-FFF2-40B4-BE49-F238E27FC236}">
                <a16:creationId xmlns:a16="http://schemas.microsoft.com/office/drawing/2014/main" id="{99C5331D-7684-3F49-B830-04DE7DC0E837}"/>
              </a:ext>
            </a:extLst>
          </p:cNvPr>
          <p:cNvSpPr>
            <a:spLocks noGrp="1"/>
          </p:cNvSpPr>
          <p:nvPr>
            <p:ph type="body" sz="quarter" idx="24"/>
          </p:nvPr>
        </p:nvSpPr>
        <p:spPr>
          <a:xfrm>
            <a:off x="4943195" y="3855720"/>
            <a:ext cx="2727007" cy="130333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71C24649-30FA-A34B-A05B-FE2B0436F516}"/>
              </a:ext>
            </a:extLst>
          </p:cNvPr>
          <p:cNvSpPr>
            <a:spLocks noGrp="1"/>
          </p:cNvSpPr>
          <p:nvPr>
            <p:ph type="body" sz="quarter" idx="25"/>
          </p:nvPr>
        </p:nvSpPr>
        <p:spPr>
          <a:xfrm>
            <a:off x="8242655" y="3855720"/>
            <a:ext cx="2727007" cy="130333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4095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wo Key Points 1.1">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434E1C2C-3466-6044-A755-94383ACCC1F1}"/>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31577D0A-78D4-AD46-B3C4-87B04520E24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20" name="Text Placeholder 2">
            <a:extLst>
              <a:ext uri="{FF2B5EF4-FFF2-40B4-BE49-F238E27FC236}">
                <a16:creationId xmlns:a16="http://schemas.microsoft.com/office/drawing/2014/main" id="{8D1A8C14-554D-3A4B-B9FE-19FBEE30A272}"/>
              </a:ext>
            </a:extLst>
          </p:cNvPr>
          <p:cNvSpPr>
            <a:spLocks noGrp="1"/>
          </p:cNvSpPr>
          <p:nvPr>
            <p:ph type="body" sz="quarter" idx="19" hasCustomPrompt="1"/>
          </p:nvPr>
        </p:nvSpPr>
        <p:spPr>
          <a:xfrm>
            <a:off x="425005" y="2224088"/>
            <a:ext cx="391410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2">
            <a:extLst>
              <a:ext uri="{FF2B5EF4-FFF2-40B4-BE49-F238E27FC236}">
                <a16:creationId xmlns:a16="http://schemas.microsoft.com/office/drawing/2014/main" id="{4EEAF8F2-D2E1-264C-9A2C-DA98E24933D5}"/>
              </a:ext>
            </a:extLst>
          </p:cNvPr>
          <p:cNvSpPr>
            <a:spLocks noGrp="1"/>
          </p:cNvSpPr>
          <p:nvPr>
            <p:ph type="body" sz="quarter" idx="20" hasCustomPrompt="1"/>
          </p:nvPr>
        </p:nvSpPr>
        <p:spPr>
          <a:xfrm>
            <a:off x="442741" y="2716842"/>
            <a:ext cx="3906542" cy="3137203"/>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a:extLst>
              <a:ext uri="{FF2B5EF4-FFF2-40B4-BE49-F238E27FC236}">
                <a16:creationId xmlns:a16="http://schemas.microsoft.com/office/drawing/2014/main" id="{AB928341-C950-CD49-A784-0ECC9238EAA1}"/>
              </a:ext>
            </a:extLst>
          </p:cNvPr>
          <p:cNvSpPr>
            <a:spLocks noGrp="1"/>
          </p:cNvSpPr>
          <p:nvPr>
            <p:ph type="body" sz="quarter" idx="22" hasCustomPrompt="1"/>
          </p:nvPr>
        </p:nvSpPr>
        <p:spPr>
          <a:xfrm>
            <a:off x="4612006" y="2716842"/>
            <a:ext cx="3914109" cy="3137203"/>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35C7BD3B-E1B8-3A45-B12F-B06EFC620D15}"/>
              </a:ext>
            </a:extLst>
          </p:cNvPr>
          <p:cNvSpPr>
            <a:spLocks noGrp="1"/>
          </p:cNvSpPr>
          <p:nvPr>
            <p:ph type="body" sz="quarter" idx="23" hasCustomPrompt="1"/>
          </p:nvPr>
        </p:nvSpPr>
        <p:spPr>
          <a:xfrm>
            <a:off x="4612006" y="2224088"/>
            <a:ext cx="391410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9" name="Title 1">
            <a:extLst>
              <a:ext uri="{FF2B5EF4-FFF2-40B4-BE49-F238E27FC236}">
                <a16:creationId xmlns:a16="http://schemas.microsoft.com/office/drawing/2014/main" id="{546F5A79-D876-0D49-948C-7BA154AEB74E}"/>
              </a:ext>
            </a:extLst>
          </p:cNvPr>
          <p:cNvSpPr>
            <a:spLocks noGrp="1"/>
          </p:cNvSpPr>
          <p:nvPr>
            <p:ph type="title" hasCustomPrompt="1"/>
          </p:nvPr>
        </p:nvSpPr>
        <p:spPr>
          <a:xfrm>
            <a:off x="425005"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6358930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79831"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005"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005"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79831"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005"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79573"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877389540"/>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Key Points 3.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6053792" y="0"/>
            <a:ext cx="6133446" cy="68595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3" name="Text Placeholder 2">
            <a:extLst>
              <a:ext uri="{FF2B5EF4-FFF2-40B4-BE49-F238E27FC236}">
                <a16:creationId xmlns:a16="http://schemas.microsoft.com/office/drawing/2014/main" id="{D64941FA-ED2C-F84D-A9E9-EA53A871390D}"/>
              </a:ext>
            </a:extLst>
          </p:cNvPr>
          <p:cNvSpPr>
            <a:spLocks noGrp="1"/>
          </p:cNvSpPr>
          <p:nvPr>
            <p:ph type="body" sz="quarter" idx="20" hasCustomPrompt="1"/>
          </p:nvPr>
        </p:nvSpPr>
        <p:spPr>
          <a:xfrm>
            <a:off x="425005"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5" name="Text Placeholder 2">
            <a:extLst>
              <a:ext uri="{FF2B5EF4-FFF2-40B4-BE49-F238E27FC236}">
                <a16:creationId xmlns:a16="http://schemas.microsoft.com/office/drawing/2014/main" id="{85025E8E-511D-2346-B834-FC277EB39341}"/>
              </a:ext>
            </a:extLst>
          </p:cNvPr>
          <p:cNvSpPr>
            <a:spLocks noGrp="1"/>
          </p:cNvSpPr>
          <p:nvPr>
            <p:ph type="body" sz="quarter" idx="21"/>
          </p:nvPr>
        </p:nvSpPr>
        <p:spPr>
          <a:xfrm>
            <a:off x="425005"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E24D591B-48A7-804B-A53C-C22226F2658A}"/>
              </a:ext>
            </a:extLst>
          </p:cNvPr>
          <p:cNvSpPr>
            <a:spLocks noGrp="1"/>
          </p:cNvSpPr>
          <p:nvPr>
            <p:ph type="body" sz="quarter" idx="22"/>
          </p:nvPr>
        </p:nvSpPr>
        <p:spPr>
          <a:xfrm>
            <a:off x="6799263"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E01325CA-6A50-3646-8088-C3C2BDC75F3B}"/>
              </a:ext>
            </a:extLst>
          </p:cNvPr>
          <p:cNvSpPr>
            <a:spLocks noGrp="1"/>
          </p:cNvSpPr>
          <p:nvPr>
            <p:ph type="body" sz="quarter" idx="23" hasCustomPrompt="1"/>
          </p:nvPr>
        </p:nvSpPr>
        <p:spPr>
          <a:xfrm>
            <a:off x="6799263"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AE63AE5C-7769-0445-A23E-A4FB1CE741EF}"/>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452998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wo Key Points 3.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0" y="0"/>
            <a:ext cx="6133446" cy="68595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Text Placeholder 2">
            <a:extLst>
              <a:ext uri="{FF2B5EF4-FFF2-40B4-BE49-F238E27FC236}">
                <a16:creationId xmlns:a16="http://schemas.microsoft.com/office/drawing/2014/main" id="{7B31F9C2-E644-0849-9024-C755281CB92C}"/>
              </a:ext>
            </a:extLst>
          </p:cNvPr>
          <p:cNvSpPr>
            <a:spLocks noGrp="1"/>
          </p:cNvSpPr>
          <p:nvPr>
            <p:ph type="body" sz="quarter" idx="20" hasCustomPrompt="1"/>
          </p:nvPr>
        </p:nvSpPr>
        <p:spPr>
          <a:xfrm>
            <a:off x="425005"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A4857463-6790-0C4C-BDB8-F23673050845}"/>
              </a:ext>
            </a:extLst>
          </p:cNvPr>
          <p:cNvSpPr>
            <a:spLocks noGrp="1"/>
          </p:cNvSpPr>
          <p:nvPr>
            <p:ph type="body" sz="quarter" idx="21"/>
          </p:nvPr>
        </p:nvSpPr>
        <p:spPr>
          <a:xfrm>
            <a:off x="425005"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2CFE8AC-81E4-DD47-88B4-FE8E5EF66477}"/>
              </a:ext>
            </a:extLst>
          </p:cNvPr>
          <p:cNvSpPr>
            <a:spLocks noGrp="1"/>
          </p:cNvSpPr>
          <p:nvPr>
            <p:ph type="body" sz="quarter" idx="22"/>
          </p:nvPr>
        </p:nvSpPr>
        <p:spPr>
          <a:xfrm>
            <a:off x="6799263"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5E7D14C9-E0A3-624B-A997-5D5CAD391203}"/>
              </a:ext>
            </a:extLst>
          </p:cNvPr>
          <p:cNvSpPr>
            <a:spLocks noGrp="1"/>
          </p:cNvSpPr>
          <p:nvPr>
            <p:ph type="body" sz="quarter" idx="23" hasCustomPrompt="1"/>
          </p:nvPr>
        </p:nvSpPr>
        <p:spPr>
          <a:xfrm>
            <a:off x="6799263"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2AD273DA-5AB1-F84F-8A9F-1D3CD194DC35}"/>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7511057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2000" cy="6858000"/>
          </a:xfrm>
          <a:prstGeom prst="rect">
            <a:avLst/>
          </a:prstGeom>
          <a:pattFill prst="pct40">
            <a:fgClr>
              <a:srgbClr val="C0C0C0"/>
            </a:fgClr>
            <a:bgClr>
              <a:schemeClr val="bg1"/>
            </a:bgClr>
          </a:pattFill>
        </p:spPr>
        <p:txBody>
          <a:bodyPr lIns="108000" tIns="108000" rIns="0" anchor="ctr"/>
          <a:lstStyle>
            <a:lvl1pPr algn="ctr">
              <a:defRPr b="0" i="0">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741"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1535"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450"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3287"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9163419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Three Key Points 2.2">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39370" y="0"/>
            <a:ext cx="304786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3619"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49411" y="5198373"/>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0" y="3429794"/>
            <a:ext cx="3045753"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740" y="2250009"/>
            <a:ext cx="5066906" cy="723606"/>
          </a:xfrm>
        </p:spPr>
        <p:txBody>
          <a:bodyPr wrap="square">
            <a:noAutofit/>
          </a:bodyPr>
          <a:lstStyle>
            <a:lvl1pPr>
              <a:lnSpc>
                <a:spcPct val="110000"/>
              </a:lnSpc>
              <a:defRPr sz="1200" b="0" i="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49410" y="3710983"/>
            <a:ext cx="2573087" cy="1227137"/>
          </a:xfrm>
        </p:spPr>
        <p:txBody>
          <a:bodyPr/>
          <a:lstStyle>
            <a:lvl1pPr>
              <a:defRPr sz="9600" b="0"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2100" y="1735020"/>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2099" y="247630"/>
            <a:ext cx="2591977" cy="1227137"/>
          </a:xfrm>
        </p:spPr>
        <p:txBody>
          <a:bodyPr/>
          <a:lstStyle>
            <a:lvl1pPr>
              <a:defRPr sz="9600" b="0"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68857" y="1735020"/>
            <a:ext cx="2257068" cy="1447145"/>
          </a:xfrm>
        </p:spPr>
        <p:txBody>
          <a:bodyPr>
            <a:noAutofit/>
          </a:bodyPr>
          <a:lstStyle>
            <a:lvl1pPr>
              <a:lnSpc>
                <a:spcPct val="110000"/>
              </a:lnSpc>
              <a:spcAft>
                <a:spcPts val="2599"/>
              </a:spcAft>
              <a:defRPr sz="1299" b="0" i="0">
                <a:solidFill>
                  <a:schemeClr val="tx1"/>
                </a:solidFill>
                <a:latin typeface="Graphik" panose="020B0503030202060203" pitchFamily="34" charset="77"/>
              </a:defRPr>
            </a:lvl1pPr>
            <a:lvl2pPr marL="0" indent="0">
              <a:lnSpc>
                <a:spcPct val="110000"/>
              </a:lnSpc>
              <a:spcAft>
                <a:spcPts val="2599"/>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68857" y="247630"/>
            <a:ext cx="2573088" cy="1227137"/>
          </a:xfrm>
        </p:spPr>
        <p:txBody>
          <a:bodyPr/>
          <a:lstStyle>
            <a:lvl1pPr>
              <a:defRPr sz="9600" b="0"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5961597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086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772"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29731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772"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0863"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296954"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172876552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4.2 — Gradient &gt;">
    <p:bg>
      <p:bgPr>
        <a:solidFill>
          <a:schemeClr val="bg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74DD0C9-213D-9A4C-B886-376EF2955B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8378" y="379977"/>
            <a:ext cx="5795548" cy="5988733"/>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20" name="SubTitle">
            <a:extLst>
              <a:ext uri="{FF2B5EF4-FFF2-40B4-BE49-F238E27FC236}">
                <a16:creationId xmlns:a16="http://schemas.microsoft.com/office/drawing/2014/main" id="{411A10A5-1429-2645-B7F9-F3DE2EC65FB5}"/>
              </a:ext>
            </a:extLst>
          </p:cNvPr>
          <p:cNvSpPr>
            <a:spLocks noGrp="1"/>
          </p:cNvSpPr>
          <p:nvPr>
            <p:ph type="body" sz="quarter" idx="12" hasCustomPrompt="1"/>
          </p:nvPr>
        </p:nvSpPr>
        <p:spPr>
          <a:xfrm>
            <a:off x="582927" y="2799881"/>
            <a:ext cx="8782137" cy="652486"/>
          </a:xfrm>
        </p:spPr>
        <p:txBody>
          <a:bodyPr wrap="square" tIns="91440" anchor="b">
            <a:sp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21" name="MasterTitle">
            <a:extLst>
              <a:ext uri="{FF2B5EF4-FFF2-40B4-BE49-F238E27FC236}">
                <a16:creationId xmlns:a16="http://schemas.microsoft.com/office/drawing/2014/main" id="{9747B2FE-49CC-EF4B-B4FB-B603503508C4}"/>
              </a:ext>
            </a:extLst>
          </p:cNvPr>
          <p:cNvSpPr>
            <a:spLocks noGrp="1"/>
          </p:cNvSpPr>
          <p:nvPr>
            <p:ph type="title" hasCustomPrompt="1"/>
          </p:nvPr>
        </p:nvSpPr>
        <p:spPr>
          <a:xfrm>
            <a:off x="582927" y="3512224"/>
            <a:ext cx="8782137" cy="2354491"/>
          </a:xfrm>
        </p:spPr>
        <p:txBody>
          <a:bodyPr wrap="square" tIns="91440" anchor="t">
            <a:sp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3686544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hree Key Points 1.1">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6588299B-290B-C84B-A077-CA8C2C8C47B4}"/>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3B978C1C-867C-2045-97C4-51C538988DD9}"/>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3" name="Text Placeholder 2">
            <a:extLst>
              <a:ext uri="{FF2B5EF4-FFF2-40B4-BE49-F238E27FC236}">
                <a16:creationId xmlns:a16="http://schemas.microsoft.com/office/drawing/2014/main" id="{70B01807-FA4D-6340-80D1-7C3F4F897D75}"/>
              </a:ext>
            </a:extLst>
          </p:cNvPr>
          <p:cNvSpPr>
            <a:spLocks noGrp="1"/>
          </p:cNvSpPr>
          <p:nvPr>
            <p:ph type="body" sz="quarter" idx="19" hasCustomPrompt="1"/>
          </p:nvPr>
        </p:nvSpPr>
        <p:spPr>
          <a:xfrm>
            <a:off x="425005"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40238EA-29B3-8E4B-8D9F-0C47DB505050}"/>
              </a:ext>
            </a:extLst>
          </p:cNvPr>
          <p:cNvSpPr>
            <a:spLocks noGrp="1"/>
          </p:cNvSpPr>
          <p:nvPr>
            <p:ph type="body" sz="quarter" idx="20"/>
          </p:nvPr>
        </p:nvSpPr>
        <p:spPr>
          <a:xfrm>
            <a:off x="425005"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7EDC6CB-3D5D-BE4D-9BC4-629E18FA4A2D}"/>
              </a:ext>
            </a:extLst>
          </p:cNvPr>
          <p:cNvSpPr>
            <a:spLocks noGrp="1"/>
          </p:cNvSpPr>
          <p:nvPr>
            <p:ph type="body" sz="quarter" idx="21"/>
          </p:nvPr>
        </p:nvSpPr>
        <p:spPr>
          <a:xfrm>
            <a:off x="8170863"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A624FE67-92E9-7D49-ACFC-55B8CBCE9221}"/>
              </a:ext>
            </a:extLst>
          </p:cNvPr>
          <p:cNvSpPr>
            <a:spLocks noGrp="1"/>
          </p:cNvSpPr>
          <p:nvPr>
            <p:ph type="body" sz="quarter" idx="22"/>
          </p:nvPr>
        </p:nvSpPr>
        <p:spPr>
          <a:xfrm>
            <a:off x="4297934"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28E2E919-0985-D845-BA0F-4B209C185B52}"/>
              </a:ext>
            </a:extLst>
          </p:cNvPr>
          <p:cNvSpPr>
            <a:spLocks noGrp="1"/>
          </p:cNvSpPr>
          <p:nvPr>
            <p:ph type="body" sz="quarter" idx="23" hasCustomPrompt="1"/>
          </p:nvPr>
        </p:nvSpPr>
        <p:spPr>
          <a:xfrm>
            <a:off x="4297934"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2" name="Text Placeholder 2">
            <a:extLst>
              <a:ext uri="{FF2B5EF4-FFF2-40B4-BE49-F238E27FC236}">
                <a16:creationId xmlns:a16="http://schemas.microsoft.com/office/drawing/2014/main" id="{62227FC4-2FEC-CB46-84C8-3C2F956A64E8}"/>
              </a:ext>
            </a:extLst>
          </p:cNvPr>
          <p:cNvSpPr>
            <a:spLocks noGrp="1"/>
          </p:cNvSpPr>
          <p:nvPr>
            <p:ph type="body" sz="quarter" idx="24" hasCustomPrompt="1"/>
          </p:nvPr>
        </p:nvSpPr>
        <p:spPr>
          <a:xfrm>
            <a:off x="8170863"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1" name="Title 1">
            <a:extLst>
              <a:ext uri="{FF2B5EF4-FFF2-40B4-BE49-F238E27FC236}">
                <a16:creationId xmlns:a16="http://schemas.microsoft.com/office/drawing/2014/main" id="{AFF21E0B-9453-014A-8C9D-3848777531F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2843888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785310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74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305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69613"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6177"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741"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6177"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69613"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3050"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4639214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490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490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481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481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494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494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005"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4949"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4986"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4967"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Tree>
    <p:extLst>
      <p:ext uri="{BB962C8B-B14F-4D97-AF65-F5344CB8AC3E}">
        <p14:creationId xmlns:p14="http://schemas.microsoft.com/office/powerpoint/2010/main" val="4287185784"/>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670405204"/>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1.3">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B3DD0A3B-9884-7841-9535-E00819DE3BE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436632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297188"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1096"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4874"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006"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1097"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1096"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4874"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005"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005"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88308913"/>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1.2">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950477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2913" y="970360"/>
            <a:ext cx="4991100" cy="309654"/>
          </a:xfrm>
        </p:spPr>
        <p:txBody>
          <a:bodyPr vert="horz" lIns="0" tIns="0" rIns="0" bIns="0" rtlCol="0" anchor="b">
            <a:noAutofit/>
          </a:bodyPr>
          <a:lstStyle>
            <a:lvl1pPr>
              <a:lnSpc>
                <a:spcPct val="80000"/>
              </a:lnSpc>
              <a:spcBef>
                <a:spcPts val="0"/>
              </a:spcBef>
              <a:defRPr lang="en-US" sz="1600" b="1" i="0" cap="all" baseline="0" dirty="0">
                <a:solidFill>
                  <a:schemeClr val="accent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28851" y="0"/>
            <a:ext cx="6258388" cy="6859588"/>
          </a:xfrm>
          <a:pattFill prst="pct40">
            <a:fgClr>
              <a:schemeClr val="accent1"/>
            </a:fgClr>
            <a:bgClr>
              <a:schemeClr val="bg1"/>
            </a:bgClr>
          </a:pattFill>
        </p:spPr>
        <p:txBody>
          <a:bodyPr anchor="ctr"/>
          <a:lstStyle>
            <a:lvl1pPr algn="ctr">
              <a:defRPr b="0" i="0"/>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005" y="1683417"/>
            <a:ext cx="5009008" cy="1502286"/>
          </a:xfrm>
        </p:spPr>
        <p:txBody>
          <a:bodyPr anchor="t" anchorCtr="0">
            <a:noAutofit/>
          </a:bodyPr>
          <a:lstStyle>
            <a:lvl1pPr marL="0" marR="0" indent="0" algn="l" defTabSz="914400" rtl="0" eaLnBrk="1" fontAlgn="base" latinLnBrk="0" hangingPunct="1">
              <a:lnSpc>
                <a:spcPct val="85000"/>
              </a:lnSpc>
              <a:spcBef>
                <a:spcPct val="0"/>
              </a:spcBef>
              <a:spcAft>
                <a:spcPct val="0"/>
              </a:spcAft>
              <a:buClrTx/>
              <a:buSzTx/>
              <a:buFont typeface="Arial" charset="0"/>
              <a:buNone/>
              <a:tabLst/>
              <a:defRPr sz="2800" b="0" i="0" cap="none"/>
            </a:lvl1pPr>
          </a:lstStyle>
          <a:p>
            <a:r>
              <a:rPr lang="en-US" dirty="0"/>
              <a:t>Short headline of value/solution delivered at 28pt, max 5 lines</a:t>
            </a:r>
          </a:p>
        </p:txBody>
      </p:sp>
    </p:spTree>
    <p:extLst>
      <p:ext uri="{BB962C8B-B14F-4D97-AF65-F5344CB8AC3E}">
        <p14:creationId xmlns:p14="http://schemas.microsoft.com/office/powerpoint/2010/main" val="19501614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able 1.1">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551F8D0F-539E-43EB-9DCF-3D170B91703E}"/>
              </a:ext>
            </a:extLst>
          </p:cNvPr>
          <p:cNvSpPr>
            <a:spLocks noGrp="1"/>
          </p:cNvSpPr>
          <p:nvPr>
            <p:ph type="tbl" sz="quarter" idx="16" hasCustomPrompt="1"/>
          </p:nvPr>
        </p:nvSpPr>
        <p:spPr>
          <a:xfrm>
            <a:off x="442740" y="2060584"/>
            <a:ext cx="11301760" cy="4216962"/>
          </a:xfrm>
          <a:noFill/>
        </p:spPr>
        <p:txBody>
          <a:bodyPr lIns="108000" tIns="108000" rIns="0"/>
          <a:lstStyle>
            <a:lvl1pPr>
              <a:defRPr b="0" i="0"/>
            </a:lvl1pPr>
          </a:lstStyle>
          <a:p>
            <a:r>
              <a:rPr lang="en-AU" dirty="0"/>
              <a:t>Insert table here</a:t>
            </a:r>
          </a:p>
        </p:txBody>
      </p:sp>
      <p:sp>
        <p:nvSpPr>
          <p:cNvPr id="14" name="Footer Placeholder 1">
            <a:extLst>
              <a:ext uri="{FF2B5EF4-FFF2-40B4-BE49-F238E27FC236}">
                <a16:creationId xmlns:a16="http://schemas.microsoft.com/office/drawing/2014/main" id="{14752D29-28B8-2544-8D22-3955EA3ED9E6}"/>
              </a:ext>
            </a:extLst>
          </p:cNvPr>
          <p:cNvSpPr>
            <a:spLocks noGrp="1"/>
          </p:cNvSpPr>
          <p:nvPr>
            <p:ph type="ftr" sz="quarter" idx="34"/>
          </p:nvPr>
        </p:nvSpPr>
        <p:spPr>
          <a:xfrm>
            <a:off x="7388697" y="6538913"/>
            <a:ext cx="4140338" cy="162000"/>
          </a:xfrm>
        </p:spPr>
        <p:txBody>
          <a:bodyPr/>
          <a:lstStyle/>
          <a:p>
            <a:r>
              <a:rPr lang="en-US" dirty="0"/>
              <a:t>Copyright © 2018 Accenture. All rights reserved.</a:t>
            </a:r>
            <a:endParaRPr lang="en-AU" dirty="0"/>
          </a:p>
        </p:txBody>
      </p:sp>
      <p:sp>
        <p:nvSpPr>
          <p:cNvPr id="15" name="Slide Number Placeholder 2">
            <a:extLst>
              <a:ext uri="{FF2B5EF4-FFF2-40B4-BE49-F238E27FC236}">
                <a16:creationId xmlns:a16="http://schemas.microsoft.com/office/drawing/2014/main" id="{0CCDD27D-9DC5-A740-9467-8ECC2409BED0}"/>
              </a:ext>
            </a:extLst>
          </p:cNvPr>
          <p:cNvSpPr>
            <a:spLocks noGrp="1"/>
          </p:cNvSpPr>
          <p:nvPr>
            <p:ph type="sldNum" sz="quarter" idx="35"/>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5FA4FC49-EB53-3849-A62A-09660434DD60}"/>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550066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4.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E80E9A-326C-F64C-A9C8-B87E6C1A68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78668" y="376246"/>
            <a:ext cx="5845258" cy="6040098"/>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28" name="SubTitle">
            <a:extLst>
              <a:ext uri="{FF2B5EF4-FFF2-40B4-BE49-F238E27FC236}">
                <a16:creationId xmlns:a16="http://schemas.microsoft.com/office/drawing/2014/main" id="{A954FEAD-3550-EA4F-B7F5-4B17862EEF94}"/>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29" name="MasterTitle">
            <a:extLst>
              <a:ext uri="{FF2B5EF4-FFF2-40B4-BE49-F238E27FC236}">
                <a16:creationId xmlns:a16="http://schemas.microsoft.com/office/drawing/2014/main" id="{D03DF63D-ED05-F54D-A6A6-1920897E8AD2}"/>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7677667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0"/>
            <a:ext cx="12187239" cy="4094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741" y="656567"/>
            <a:ext cx="4298857" cy="309893"/>
          </a:xfrm>
        </p:spPr>
        <p:txBody>
          <a:bodyPr wrap="square">
            <a:spAutoFit/>
          </a:bodyPr>
          <a:lstStyle>
            <a:lvl1pPr>
              <a:lnSpc>
                <a:spcPct val="110000"/>
              </a:lnSpc>
              <a:spcAft>
                <a:spcPts val="1200"/>
              </a:spcAft>
              <a:defRPr sz="1999" b="0" i="0">
                <a:solidFill>
                  <a:schemeClr val="tx1"/>
                </a:solidFill>
                <a:latin typeface="Graphik Blac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741" y="4644749"/>
            <a:ext cx="5937422" cy="1522412"/>
          </a:xfrm>
        </p:spPr>
        <p:txBody>
          <a:bodyPr vert="horz" wrap="square" lIns="0" tIns="0" rIns="0" bIns="0" rtlCol="0" anchor="t">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7559111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740" y="2091995"/>
            <a:ext cx="2340864" cy="2340864"/>
          </a:xfrm>
          <a:prstGeom prst="ellipse">
            <a:avLst/>
          </a:prstGeom>
          <a:solidFill>
            <a:schemeClr val="bg1">
              <a:lumMod val="95000"/>
            </a:schemeClr>
          </a:solidFill>
        </p:spPr>
        <p:txBody>
          <a:bodyPr lIns="108000" tIns="108000" rIns="0">
            <a:normAutofit/>
          </a:bodyPr>
          <a:lstStyle>
            <a:lvl1pPr>
              <a:defRPr sz="1299" b="0" i="0"/>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740" y="4647219"/>
            <a:ext cx="2337474" cy="1660910"/>
          </a:xfrm>
        </p:spPr>
        <p:txBody>
          <a:bodyPr wrap="square">
            <a:noAutofit/>
          </a:bodyPr>
          <a:lstStyle>
            <a:lvl1pPr>
              <a:lnSpc>
                <a:spcPct val="110000"/>
              </a:lnSpc>
              <a:spcAft>
                <a:spcPts val="200"/>
              </a:spcAft>
              <a:defRPr sz="1100" b="0" i="0">
                <a:solidFill>
                  <a:schemeClr val="accent1"/>
                </a:solidFill>
                <a:latin typeface="Graphik" panose="020B0503030202060203" pitchFamily="34" charset="77"/>
              </a:defRPr>
            </a:lvl1pPr>
            <a:lvl2pPr>
              <a:lnSpc>
                <a:spcPct val="110000"/>
              </a:lnSpc>
              <a:spcAft>
                <a:spcPts val="200"/>
              </a:spcAft>
              <a:defRPr sz="1100" b="0" i="0">
                <a:solidFill>
                  <a:schemeClr val="accent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58788" y="2106290"/>
            <a:ext cx="2288507" cy="4201839"/>
          </a:xfrm>
        </p:spPr>
        <p:txBody>
          <a:bodyPr wrap="square">
            <a:noAutofit/>
          </a:bodyPr>
          <a:lstStyle>
            <a:lvl1pPr>
              <a:lnSpc>
                <a:spcPct val="110000"/>
              </a:lnSpc>
              <a:spcBef>
                <a:spcPts val="800"/>
              </a:spcBef>
              <a:spcAft>
                <a:spcPts val="1200"/>
              </a:spcAft>
              <a:defRPr sz="1100" b="0" i="0">
                <a:solidFill>
                  <a:schemeClr val="tx1"/>
                </a:solidFill>
                <a:latin typeface="Graphik" panose="020B0503030202060203" pitchFamily="34" charset="77"/>
              </a:defRPr>
            </a:lvl1pPr>
            <a:lvl2pPr marL="0" indent="0">
              <a:lnSpc>
                <a:spcPct val="110000"/>
              </a:lnSpc>
              <a:spcAft>
                <a:spcPts val="1200"/>
              </a:spcAft>
              <a:buNone/>
              <a:defRPr sz="1100" b="0" i="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58129"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69073"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25912598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5913"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3225"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0539"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5913"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3225"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0539"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740" y="2620514"/>
            <a:ext cx="2859558" cy="3435613"/>
          </a:xfrm>
        </p:spPr>
        <p:txBody>
          <a:bodyPr wrap="square">
            <a:noAutofit/>
          </a:bodyPr>
          <a:lstStyle>
            <a:lvl1pPr>
              <a:lnSpc>
                <a:spcPct val="110000"/>
              </a:lnSpc>
              <a:spcBef>
                <a:spcPts val="1399"/>
              </a:spcBef>
              <a:spcAft>
                <a:spcPts val="200"/>
              </a:spcAft>
              <a:defRPr sz="1299" b="0" i="0">
                <a:solidFill>
                  <a:schemeClr val="tx1"/>
                </a:solidFill>
                <a:latin typeface="Graphik" panose="020B0503030202060203" pitchFamily="34" charset="77"/>
              </a:defRPr>
            </a:lvl1pPr>
            <a:lvl2pPr>
              <a:lnSpc>
                <a:spcPct val="110000"/>
              </a:lnSpc>
              <a:spcAft>
                <a:spcPts val="200"/>
              </a:spcAft>
              <a:defRPr sz="1100" b="0" i="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2893"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0205"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77517"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2893"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0205"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77517"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740" y="1864190"/>
            <a:ext cx="2859558" cy="215494"/>
          </a:xfrm>
        </p:spPr>
        <p:txBody>
          <a:bodyPr wrap="square">
            <a:spAutoFit/>
          </a:bodyPr>
          <a:lstStyle>
            <a:lvl1pPr>
              <a:lnSpc>
                <a:spcPct val="100000"/>
              </a:lnSpc>
              <a:spcAft>
                <a:spcPts val="0"/>
              </a:spcAft>
              <a:defRPr sz="1399" b="0"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005" y="483379"/>
            <a:ext cx="3288865" cy="1197415"/>
          </a:xfrm>
        </p:spPr>
        <p:txBody>
          <a:bodyPr vert="horz" wrap="square" lIns="0" tIns="0" rIns="0" bIns="0" rtlCol="0" anchor="b">
            <a:noAutofit/>
          </a:bodyPr>
          <a:lstStyle>
            <a:lvl1pPr>
              <a:lnSpc>
                <a:spcPct val="80000"/>
              </a:lnSpc>
              <a:spcBef>
                <a:spcPts val="0"/>
              </a:spcBef>
              <a:defRPr lang="en-US" sz="4398" b="0" i="0">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10350547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3772"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29864"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280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5956"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304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2047"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328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6547182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46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361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5185"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09985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39988"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4531"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46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361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5185"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09985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39988"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4531"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201225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328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0593"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7824"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5136"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679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244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328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0593"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7824"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5136"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679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244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52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79760"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52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79760"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2529"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2707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2529"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2707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070305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4.4 — Dimensional Pos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1" name="Picture 10">
            <a:extLst>
              <a:ext uri="{FF2B5EF4-FFF2-40B4-BE49-F238E27FC236}">
                <a16:creationId xmlns:a16="http://schemas.microsoft.com/office/drawing/2014/main" id="{373F9D02-76A8-E944-9421-C3E510CA522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90075" y="6062238"/>
            <a:ext cx="2578382" cy="507663"/>
          </a:xfrm>
          <a:prstGeom prst="rect">
            <a:avLst/>
          </a:prstGeom>
        </p:spPr>
      </p:pic>
      <p:pic>
        <p:nvPicPr>
          <p:cNvPr id="10" name="Picture 9">
            <a:extLst>
              <a:ext uri="{FF2B5EF4-FFF2-40B4-BE49-F238E27FC236}">
                <a16:creationId xmlns:a16="http://schemas.microsoft.com/office/drawing/2014/main" id="{9E7C6182-00DA-864B-9967-B83DBC1416D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28378" y="376239"/>
            <a:ext cx="5795548" cy="6012882"/>
          </a:xfrm>
          <a:prstGeom prst="rect">
            <a:avLst/>
          </a:prstGeom>
        </p:spPr>
      </p:pic>
      <p:sp>
        <p:nvSpPr>
          <p:cNvPr id="16" name="SubTitle">
            <a:extLst>
              <a:ext uri="{FF2B5EF4-FFF2-40B4-BE49-F238E27FC236}">
                <a16:creationId xmlns:a16="http://schemas.microsoft.com/office/drawing/2014/main" id="{AF1C57A1-CBF4-A94F-B6C1-2DB7E07A2AF2}"/>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17" name="MasterTitle">
            <a:extLst>
              <a:ext uri="{FF2B5EF4-FFF2-40B4-BE49-F238E27FC236}">
                <a16:creationId xmlns:a16="http://schemas.microsoft.com/office/drawing/2014/main" id="{D5C770D3-EDAD-1B4D-939B-4B2A5773F2BD}"/>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01487044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4.5 — Dimensional Rev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6D1209-B1A8-694D-B96E-5C8E3DB2434D}"/>
              </a:ext>
            </a:extLst>
          </p:cNvPr>
          <p:cNvSpPr/>
          <p:nvPr userDrawn="1"/>
        </p:nvSpPr>
        <p:spPr>
          <a:xfrm>
            <a:off x="0" y="0"/>
            <a:ext cx="12187238" cy="6859588"/>
          </a:xfrm>
          <a:prstGeom prst="rect">
            <a:avLst/>
          </a:prstGeom>
          <a:solidFill>
            <a:schemeClr val="tx1">
              <a:alpha val="28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Graphik" panose="020B0503030202060203" pitchFamily="34" charset="77"/>
            </a:endParaRPr>
          </a:p>
        </p:txBody>
      </p:sp>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28378" y="376238"/>
            <a:ext cx="5795548" cy="5988733"/>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37599" y="368308"/>
            <a:ext cx="2578382" cy="507663"/>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157031459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4.6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FC0B4-9B51-1D48-A148-191C3BFE6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47" y="3791"/>
            <a:ext cx="12181344" cy="6852006"/>
          </a:xfrm>
          <a:prstGeom prst="rect">
            <a:avLst/>
          </a:prstGeom>
        </p:spPr>
      </p:pic>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28378" y="376238"/>
            <a:ext cx="5795548" cy="5988733"/>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37599" y="368308"/>
            <a:ext cx="2578382" cy="507663"/>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267603415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4.7 — Dimensional Rev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410"/>
            <a:ext cx="2578382" cy="499479"/>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28378" y="376238"/>
            <a:ext cx="5795548" cy="5988733"/>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24270467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1.2 — Dimensional Pos &gt; w/imag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6062239"/>
            <a:ext cx="2578382" cy="507663"/>
          </a:xfrm>
          <a:prstGeom prst="rect">
            <a:avLst/>
          </a:prstGeom>
        </p:spPr>
      </p:pic>
      <p:pic>
        <p:nvPicPr>
          <p:cNvPr id="11" name="Graphic 10">
            <a:extLst>
              <a:ext uri="{FF2B5EF4-FFF2-40B4-BE49-F238E27FC236}">
                <a16:creationId xmlns:a16="http://schemas.microsoft.com/office/drawing/2014/main" id="{371953AA-9D5F-F440-B9A1-262F448923E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65477" y="744991"/>
            <a:ext cx="4379976" cy="4545810"/>
          </a:xfrm>
          <a:prstGeom prst="rect">
            <a:avLst/>
          </a:prstGeom>
        </p:spPr>
      </p:pic>
    </p:spTree>
    <p:extLst>
      <p:ext uri="{BB962C8B-B14F-4D97-AF65-F5344CB8AC3E}">
        <p14:creationId xmlns:p14="http://schemas.microsoft.com/office/powerpoint/2010/main" val="367568185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4.8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C1FE0-8491-7241-B0BD-4B75EAC395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4823" cy="6859588"/>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410"/>
            <a:ext cx="2578382" cy="499479"/>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28378" y="376238"/>
            <a:ext cx="5795548" cy="5988733"/>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11999043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18963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1.2">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25601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1.4">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730572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167381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lIns="108000" tIns="108000" rIns="0" anchor="ctr"/>
          <a:lstStyle>
            <a:lvl1pPr algn="ctr">
              <a:defRPr b="0" i="0"/>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2913" y="3141955"/>
            <a:ext cx="4991100" cy="309654"/>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75617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Key Point 1.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2" name="Text Placeholder 41">
            <a:extLst>
              <a:ext uri="{FF2B5EF4-FFF2-40B4-BE49-F238E27FC236}">
                <a16:creationId xmlns:a16="http://schemas.microsoft.com/office/drawing/2014/main" id="{FCC5914C-BCE4-4E3B-8F2E-CBABD6188299}"/>
              </a:ext>
            </a:extLst>
          </p:cNvPr>
          <p:cNvSpPr>
            <a:spLocks noGrp="1"/>
          </p:cNvSpPr>
          <p:nvPr>
            <p:ph type="body" sz="quarter" idx="16" hasCustomPrompt="1"/>
          </p:nvPr>
        </p:nvSpPr>
        <p:spPr>
          <a:xfrm>
            <a:off x="442740" y="3919225"/>
            <a:ext cx="4990738" cy="2136902"/>
          </a:xfrm>
        </p:spPr>
        <p:txBody>
          <a:bodyPr>
            <a:noAutofit/>
          </a:bodyPr>
          <a:lstStyle>
            <a:lvl1pPr>
              <a:lnSpc>
                <a:spcPct val="110000"/>
              </a:lnSpc>
              <a:spcAft>
                <a:spcPts val="1200"/>
              </a:spcAft>
              <a:defRPr sz="1299" b="1" i="0">
                <a:solidFill>
                  <a:srgbClr val="262626"/>
                </a:solidFill>
                <a:latin typeface="Graphi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100" b="0" i="0">
                <a:solidFill>
                  <a:srgbClr val="262626"/>
                </a:solidFill>
              </a:defRPr>
            </a:lvl3pPr>
          </a:lstStyle>
          <a:p>
            <a:pPr lvl="0"/>
            <a:r>
              <a:rPr lang="en-US" dirty="0"/>
              <a:t>SUBHEADER GOES HERE</a:t>
            </a:r>
          </a:p>
          <a:p>
            <a:pPr lvl="2"/>
            <a:r>
              <a:rPr lang="en-US" dirty="0"/>
              <a:t>Second level</a:t>
            </a:r>
          </a:p>
        </p:txBody>
      </p:sp>
      <p:sp>
        <p:nvSpPr>
          <p:cNvPr id="6" name="Footer Placeholder 5">
            <a:extLst>
              <a:ext uri="{FF2B5EF4-FFF2-40B4-BE49-F238E27FC236}">
                <a16:creationId xmlns:a16="http://schemas.microsoft.com/office/drawing/2014/main" id="{096B6610-3981-3640-80D9-17825991AD40}"/>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8" name="Slide Number Placeholder 6">
            <a:extLst>
              <a:ext uri="{FF2B5EF4-FFF2-40B4-BE49-F238E27FC236}">
                <a16:creationId xmlns:a16="http://schemas.microsoft.com/office/drawing/2014/main" id="{58347F92-A0C8-C04E-B5BF-9B9118D429D4}"/>
              </a:ext>
            </a:extLst>
          </p:cNvPr>
          <p:cNvSpPr>
            <a:spLocks noGrp="1"/>
          </p:cNvSpPr>
          <p:nvPr>
            <p:ph type="sldNum" sz="quarter" idx="1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0" name="Title 1">
            <a:extLst>
              <a:ext uri="{FF2B5EF4-FFF2-40B4-BE49-F238E27FC236}">
                <a16:creationId xmlns:a16="http://schemas.microsoft.com/office/drawing/2014/main" id="{3864ED8F-AA44-7746-88E1-0BAE78D7CF24}"/>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684246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0"/>
            <a:ext cx="12187239" cy="4094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741" y="656567"/>
            <a:ext cx="4298857" cy="309893"/>
          </a:xfrm>
        </p:spPr>
        <p:txBody>
          <a:bodyPr wrap="square">
            <a:spAutoFit/>
          </a:bodyPr>
          <a:lstStyle>
            <a:lvl1pPr>
              <a:lnSpc>
                <a:spcPct val="110000"/>
              </a:lnSpc>
              <a:spcAft>
                <a:spcPts val="1200"/>
              </a:spcAft>
              <a:defRPr sz="1999" b="0" i="0">
                <a:solidFill>
                  <a:schemeClr val="tx1"/>
                </a:solidFill>
                <a:latin typeface="Graphik Blac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741" y="4644749"/>
            <a:ext cx="5937422" cy="1522412"/>
          </a:xfrm>
        </p:spPr>
        <p:txBody>
          <a:bodyPr vert="horz" wrap="square" lIns="0" tIns="0" rIns="0" bIns="0" rtlCol="0" anchor="t">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948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Key Point 2.1">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accent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03DE938-35B3-E741-9850-CBFBA5427F20}"/>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058021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Key Point 2.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12"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57126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3 — Dimensional Rev &gt; w/imag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solidFill>
                  <a:schemeClr val="bg1"/>
                </a:solidFill>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solidFill>
                  <a:schemeClr val="bg1"/>
                </a:solidFill>
              </a:defRPr>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6062239"/>
            <a:ext cx="2578382" cy="507663"/>
          </a:xfrm>
          <a:prstGeom prst="rect">
            <a:avLst/>
          </a:prstGeom>
        </p:spPr>
      </p:pic>
      <p:pic>
        <p:nvPicPr>
          <p:cNvPr id="11" name="Picture 10">
            <a:extLst>
              <a:ext uri="{FF2B5EF4-FFF2-40B4-BE49-F238E27FC236}">
                <a16:creationId xmlns:a16="http://schemas.microsoft.com/office/drawing/2014/main" id="{1345F5A8-E3DF-8740-A859-7F6C15FB4B2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444832" y="942481"/>
            <a:ext cx="4316313" cy="4478173"/>
          </a:xfrm>
          <a:prstGeom prst="rect">
            <a:avLst/>
          </a:prstGeom>
        </p:spPr>
      </p:pic>
    </p:spTree>
    <p:extLst>
      <p:ext uri="{BB962C8B-B14F-4D97-AF65-F5344CB8AC3E}">
        <p14:creationId xmlns:p14="http://schemas.microsoft.com/office/powerpoint/2010/main" val="227173570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Key Point 2.3">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CE4573F7-825B-1940-82B1-60A4ACD47628}"/>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82046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004" y="296932"/>
            <a:ext cx="7323731" cy="1502285"/>
          </a:xfrm>
        </p:spPr>
        <p:txBody>
          <a:bodyPr vert="horz" wrap="square" lIns="0" tIns="0" rIns="0" bIns="0" rtlCol="0" anchor="b">
            <a:noAutofit/>
          </a:bodyPr>
          <a:lstStyle>
            <a:lvl1pPr>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374860211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Key Point 3.2">
    <p:spTree>
      <p:nvGrpSpPr>
        <p:cNvPr id="1" name=""/>
        <p:cNvGrpSpPr/>
        <p:nvPr/>
      </p:nvGrpSpPr>
      <p:grpSpPr>
        <a:xfrm>
          <a:off x="0" y="0"/>
          <a:ext cx="0" cy="0"/>
          <a:chOff x="0" y="0"/>
          <a:chExt cx="0" cy="0"/>
        </a:xfrm>
      </p:grpSpPr>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Content Placeholder 7">
            <a:extLst>
              <a:ext uri="{FF2B5EF4-FFF2-40B4-BE49-F238E27FC236}">
                <a16:creationId xmlns:a16="http://schemas.microsoft.com/office/drawing/2014/main" id="{D08B1E4A-E318-1540-B8C2-5BDFB450AF60}"/>
              </a:ext>
            </a:extLst>
          </p:cNvPr>
          <p:cNvSpPr>
            <a:spLocks noGrp="1"/>
          </p:cNvSpPr>
          <p:nvPr>
            <p:ph sz="quarter" idx="33" hasCustomPrompt="1"/>
          </p:nvPr>
        </p:nvSpPr>
        <p:spPr>
          <a:xfrm>
            <a:off x="4302001"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9" name="Title 1">
            <a:extLst>
              <a:ext uri="{FF2B5EF4-FFF2-40B4-BE49-F238E27FC236}">
                <a16:creationId xmlns:a16="http://schemas.microsoft.com/office/drawing/2014/main" id="{03AD3997-E3DA-DD48-BE0E-371386171701}"/>
              </a:ext>
            </a:extLst>
          </p:cNvPr>
          <p:cNvSpPr>
            <a:spLocks noGrp="1"/>
          </p:cNvSpPr>
          <p:nvPr>
            <p:ph type="title" hasCustomPrompt="1"/>
          </p:nvPr>
        </p:nvSpPr>
        <p:spPr>
          <a:xfrm>
            <a:off x="4302001"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55463870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Key Point 3.3">
    <p:bg>
      <p:bgPr>
        <a:solidFill>
          <a:schemeClr val="bg1"/>
        </a:solidFill>
        <a:effectLst/>
      </p:bgPr>
    </p:bg>
    <p:spTree>
      <p:nvGrpSpPr>
        <p:cNvPr id="1" name=""/>
        <p:cNvGrpSpPr/>
        <p:nvPr/>
      </p:nvGrpSpPr>
      <p:grpSpPr>
        <a:xfrm>
          <a:off x="0" y="0"/>
          <a:ext cx="0" cy="0"/>
          <a:chOff x="0" y="0"/>
          <a:chExt cx="0" cy="0"/>
        </a:xfrm>
      </p:grpSpPr>
      <p:sp>
        <p:nvSpPr>
          <p:cNvPr id="14" name="Content Placeholder 7"/>
          <p:cNvSpPr>
            <a:spLocks noGrp="1"/>
          </p:cNvSpPr>
          <p:nvPr>
            <p:ph sz="quarter" idx="33" hasCustomPrompt="1"/>
          </p:nvPr>
        </p:nvSpPr>
        <p:spPr>
          <a:xfrm>
            <a:off x="8189119" y="2081065"/>
            <a:ext cx="3618000" cy="4176000"/>
          </a:xfrm>
        </p:spPr>
        <p:txBody>
          <a:bodyPr/>
          <a:lstStyle>
            <a:lvl1pPr marL="0" indent="0" algn="l">
              <a:lnSpc>
                <a:spcPct val="110000"/>
              </a:lnSpc>
              <a:spcBef>
                <a:spcPts val="1200"/>
              </a:spcBef>
              <a:buFont typeface="Arial" panose="020B0604020202020204" pitchFamily="34" charset="0"/>
              <a:buNone/>
              <a:defRPr sz="2000" b="0" i="0">
                <a:solidFill>
                  <a:schemeClr val="tx1"/>
                </a:solidFill>
                <a:latin typeface="Graphik" panose="020B0503030202060203" pitchFamily="34" charset="77"/>
                <a:ea typeface="Roboto" panose="02000000000000000000" pitchFamily="2" charset="0"/>
              </a:defRPr>
            </a:lvl1pPr>
            <a:lvl2pPr marL="0" indent="0" algn="l">
              <a:lnSpc>
                <a:spcPct val="110000"/>
              </a:lnSpc>
              <a:spcBef>
                <a:spcPts val="1200"/>
              </a:spcBef>
              <a:buNone/>
              <a:defRPr sz="2000" b="0" i="0">
                <a:solidFill>
                  <a:schemeClr val="tx1"/>
                </a:solidFill>
                <a:latin typeface="Graphik" panose="020B0503030202060203" pitchFamily="34" charset="77"/>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9"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6"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Content Placeholder 7">
            <a:extLst>
              <a:ext uri="{FF2B5EF4-FFF2-40B4-BE49-F238E27FC236}">
                <a16:creationId xmlns:a16="http://schemas.microsoft.com/office/drawing/2014/main" id="{694BD258-9D4A-F342-AFE2-89B68B9EC1C8}"/>
              </a:ext>
            </a:extLst>
          </p:cNvPr>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7" name="Title 1">
            <a:extLst>
              <a:ext uri="{FF2B5EF4-FFF2-40B4-BE49-F238E27FC236}">
                <a16:creationId xmlns:a16="http://schemas.microsoft.com/office/drawing/2014/main" id="{A29FF725-BB04-3F42-BC72-BD49A6145BEE}"/>
              </a:ext>
            </a:extLst>
          </p:cNvPr>
          <p:cNvSpPr>
            <a:spLocks noGrp="1"/>
          </p:cNvSpPr>
          <p:nvPr>
            <p:ph type="title" hasCustomPrompt="1"/>
          </p:nvPr>
        </p:nvSpPr>
        <p:spPr>
          <a:xfrm>
            <a:off x="425005"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136303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79831"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005"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005"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79831"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005"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79573"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95933607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2000" cy="6858000"/>
          </a:xfrm>
          <a:prstGeom prst="rect">
            <a:avLst/>
          </a:prstGeom>
          <a:pattFill prst="pct40">
            <a:fgClr>
              <a:srgbClr val="C0C0C0"/>
            </a:fgClr>
            <a:bgClr>
              <a:schemeClr val="bg1"/>
            </a:bgClr>
          </a:pattFill>
        </p:spPr>
        <p:txBody>
          <a:bodyPr lIns="108000" tIns="108000" rIns="0" anchor="ctr"/>
          <a:lstStyle>
            <a:lvl1pPr algn="ctr">
              <a:defRPr b="0" i="0">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741"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1535"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450"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3287"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93817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Key Points 2.1">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74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565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74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565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5688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4680"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7325" y="823310"/>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2562"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7325" y="1592263"/>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7975" y="4219653"/>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7975" y="4988606"/>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1809173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086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772"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29731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772"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0863"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296954"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154934654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ree Key Points 2.2">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39370" y="0"/>
            <a:ext cx="304786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3619"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49411" y="5198373"/>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0" y="3429794"/>
            <a:ext cx="3045753"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740" y="2250009"/>
            <a:ext cx="5066906" cy="723606"/>
          </a:xfrm>
        </p:spPr>
        <p:txBody>
          <a:bodyPr wrap="square">
            <a:noAutofit/>
          </a:bodyPr>
          <a:lstStyle>
            <a:lvl1pPr>
              <a:lnSpc>
                <a:spcPct val="110000"/>
              </a:lnSpc>
              <a:defRPr sz="1200" b="0" i="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49410" y="3710983"/>
            <a:ext cx="2573087" cy="1227137"/>
          </a:xfrm>
        </p:spPr>
        <p:txBody>
          <a:bodyPr/>
          <a:lstStyle>
            <a:lvl1pPr>
              <a:defRPr sz="9600" b="0"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2100" y="1735020"/>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2099" y="247630"/>
            <a:ext cx="2591977" cy="1227137"/>
          </a:xfrm>
        </p:spPr>
        <p:txBody>
          <a:bodyPr/>
          <a:lstStyle>
            <a:lvl1pPr>
              <a:defRPr sz="9600" b="0"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68857" y="1735020"/>
            <a:ext cx="2257068" cy="1447145"/>
          </a:xfrm>
        </p:spPr>
        <p:txBody>
          <a:bodyPr>
            <a:noAutofit/>
          </a:bodyPr>
          <a:lstStyle>
            <a:lvl1pPr>
              <a:lnSpc>
                <a:spcPct val="110000"/>
              </a:lnSpc>
              <a:spcAft>
                <a:spcPts val="2599"/>
              </a:spcAft>
              <a:defRPr sz="1299" b="0" i="0">
                <a:solidFill>
                  <a:schemeClr val="tx1"/>
                </a:solidFill>
                <a:latin typeface="Graphik" panose="020B0503030202060203" pitchFamily="34" charset="77"/>
              </a:defRPr>
            </a:lvl1pPr>
            <a:lvl2pPr marL="0" indent="0">
              <a:lnSpc>
                <a:spcPct val="110000"/>
              </a:lnSpc>
              <a:spcAft>
                <a:spcPts val="2599"/>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68857" y="247630"/>
            <a:ext cx="2573088" cy="1227137"/>
          </a:xfrm>
        </p:spPr>
        <p:txBody>
          <a:bodyPr/>
          <a:lstStyle>
            <a:lvl1pPr>
              <a:defRPr sz="9600" b="0"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4496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1.4 —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7" name="Acc_DigitalBLACK">
            <a:extLst>
              <a:ext uri="{FF2B5EF4-FFF2-40B4-BE49-F238E27FC236}">
                <a16:creationId xmlns:a16="http://schemas.microsoft.com/office/drawing/2014/main" id="{F0CCEF66-6ABB-7F4E-9F31-4AA8589DD0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19" name="Title 1">
            <a:extLst>
              <a:ext uri="{FF2B5EF4-FFF2-40B4-BE49-F238E27FC236}">
                <a16:creationId xmlns:a16="http://schemas.microsoft.com/office/drawing/2014/main" id="{2B6E5554-8CCE-0F45-85FD-58092120F031}"/>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accent1"/>
                </a:solidFill>
                <a:latin typeface="Graphik Black" panose="020B0A03030202060203" pitchFamily="34" charset="0"/>
              </a:defRPr>
            </a:lvl1pPr>
          </a:lstStyle>
          <a:p>
            <a:r>
              <a:rPr lang="en-AU" dirty="0"/>
              <a:t>Title goes here in A few lines</a:t>
            </a:r>
          </a:p>
        </p:txBody>
      </p:sp>
      <p:sp>
        <p:nvSpPr>
          <p:cNvPr id="20" name="Text Placeholder 45">
            <a:extLst>
              <a:ext uri="{FF2B5EF4-FFF2-40B4-BE49-F238E27FC236}">
                <a16:creationId xmlns:a16="http://schemas.microsoft.com/office/drawing/2014/main" id="{6EC6E9E6-AA9A-7543-B990-191CBD63773F}"/>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21" name="Text Placeholder 48">
            <a:extLst>
              <a:ext uri="{FF2B5EF4-FFF2-40B4-BE49-F238E27FC236}">
                <a16:creationId xmlns:a16="http://schemas.microsoft.com/office/drawing/2014/main" id="{07FB8376-7497-AC42-AAD7-A4178D6429C9}"/>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65683348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74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305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69613"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6177"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741"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6177"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69613"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3050"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541324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Key Points 1.2">
    <p:bg>
      <p:bgPr>
        <a:solidFill>
          <a:schemeClr val="bg1"/>
        </a:solidFill>
        <a:effectLst/>
      </p:bgPr>
    </p:bg>
    <p:spTree>
      <p:nvGrpSpPr>
        <p:cNvPr id="1" name=""/>
        <p:cNvGrpSpPr/>
        <p:nvPr/>
      </p:nvGrpSpPr>
      <p:grpSpPr>
        <a:xfrm>
          <a:off x="0" y="0"/>
          <a:ext cx="0" cy="0"/>
          <a:chOff x="0" y="0"/>
          <a:chExt cx="0" cy="0"/>
        </a:xfrm>
      </p:grpSpPr>
      <p:sp>
        <p:nvSpPr>
          <p:cNvPr id="13" name="Content Placeholder 7"/>
          <p:cNvSpPr>
            <a:spLocks noGrp="1"/>
          </p:cNvSpPr>
          <p:nvPr>
            <p:ph sz="quarter" idx="11" hasCustomPrompt="1"/>
          </p:nvPr>
        </p:nvSpPr>
        <p:spPr>
          <a:xfrm>
            <a:off x="425005" y="2710347"/>
            <a:ext cx="2663147"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307941" y="2710347"/>
            <a:ext cx="2645412"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366474" y="2710347"/>
            <a:ext cx="2635116"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249406" y="2710347"/>
            <a:ext cx="2645412"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 name="Footer Placeholder 1"/>
          <p:cNvSpPr>
            <a:spLocks noGrp="1"/>
          </p:cNvSpPr>
          <p:nvPr>
            <p:ph type="ftr" sz="quarter" idx="35"/>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6"/>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55D9A47E-9F8A-9047-B83F-9C0A5F7F838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2" name="Text Placeholder 2">
            <a:extLst>
              <a:ext uri="{FF2B5EF4-FFF2-40B4-BE49-F238E27FC236}">
                <a16:creationId xmlns:a16="http://schemas.microsoft.com/office/drawing/2014/main" id="{7093FDDA-EE5E-8445-82B2-90B4B8D98934}"/>
              </a:ext>
            </a:extLst>
          </p:cNvPr>
          <p:cNvSpPr>
            <a:spLocks noGrp="1"/>
          </p:cNvSpPr>
          <p:nvPr>
            <p:ph type="body" sz="quarter" idx="37" hasCustomPrompt="1"/>
          </p:nvPr>
        </p:nvSpPr>
        <p:spPr>
          <a:xfrm>
            <a:off x="442740" y="2224088"/>
            <a:ext cx="555884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
        <p:nvSpPr>
          <p:cNvPr id="19" name="Text Placeholder 2">
            <a:extLst>
              <a:ext uri="{FF2B5EF4-FFF2-40B4-BE49-F238E27FC236}">
                <a16:creationId xmlns:a16="http://schemas.microsoft.com/office/drawing/2014/main" id="{C860776C-1727-BD43-A091-C1662D99E19B}"/>
              </a:ext>
            </a:extLst>
          </p:cNvPr>
          <p:cNvSpPr>
            <a:spLocks noGrp="1"/>
          </p:cNvSpPr>
          <p:nvPr>
            <p:ph type="body" sz="quarter" idx="24" hasCustomPrompt="1"/>
          </p:nvPr>
        </p:nvSpPr>
        <p:spPr>
          <a:xfrm>
            <a:off x="6307940" y="2224088"/>
            <a:ext cx="5586878"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Tree>
    <p:extLst>
      <p:ext uri="{BB962C8B-B14F-4D97-AF65-F5344CB8AC3E}">
        <p14:creationId xmlns:p14="http://schemas.microsoft.com/office/powerpoint/2010/main" val="151264752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490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490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481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481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494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494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005"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4949"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4986"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4967"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Tree>
    <p:extLst>
      <p:ext uri="{BB962C8B-B14F-4D97-AF65-F5344CB8AC3E}">
        <p14:creationId xmlns:p14="http://schemas.microsoft.com/office/powerpoint/2010/main" val="320697319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02405C4F-DEFE-3A4C-BB92-5156F001F497}"/>
              </a:ext>
            </a:extLst>
          </p:cNvPr>
          <p:cNvSpPr>
            <a:spLocks noGrp="1"/>
          </p:cNvSpPr>
          <p:nvPr>
            <p:ph type="body" sz="quarter" idx="20" hasCustomPrompt="1"/>
          </p:nvPr>
        </p:nvSpPr>
        <p:spPr>
          <a:xfrm>
            <a:off x="442741"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2" name="Text Placeholder 2">
            <a:extLst>
              <a:ext uri="{FF2B5EF4-FFF2-40B4-BE49-F238E27FC236}">
                <a16:creationId xmlns:a16="http://schemas.microsoft.com/office/drawing/2014/main" id="{81272EED-11C5-D14D-BC0D-36CE446C3839}"/>
              </a:ext>
            </a:extLst>
          </p:cNvPr>
          <p:cNvSpPr>
            <a:spLocks noGrp="1"/>
          </p:cNvSpPr>
          <p:nvPr>
            <p:ph type="body" sz="quarter" idx="21" hasCustomPrompt="1"/>
          </p:nvPr>
        </p:nvSpPr>
        <p:spPr>
          <a:xfrm>
            <a:off x="7345807"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EB5F2FF5-53A1-B047-A9DA-577E64307C7F}"/>
              </a:ext>
            </a:extLst>
          </p:cNvPr>
          <p:cNvSpPr>
            <a:spLocks noGrp="1"/>
          </p:cNvSpPr>
          <p:nvPr>
            <p:ph type="body" sz="quarter" idx="22" hasCustomPrompt="1"/>
          </p:nvPr>
        </p:nvSpPr>
        <p:spPr>
          <a:xfrm>
            <a:off x="5044785"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1111E381-66D8-7A47-AD6E-63135B4F663B}"/>
              </a:ext>
            </a:extLst>
          </p:cNvPr>
          <p:cNvSpPr>
            <a:spLocks noGrp="1"/>
          </p:cNvSpPr>
          <p:nvPr>
            <p:ph type="body" sz="quarter" idx="23" hasCustomPrompt="1"/>
          </p:nvPr>
        </p:nvSpPr>
        <p:spPr>
          <a:xfrm>
            <a:off x="2743763"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6" name="Text Placeholder 2">
            <a:extLst>
              <a:ext uri="{FF2B5EF4-FFF2-40B4-BE49-F238E27FC236}">
                <a16:creationId xmlns:a16="http://schemas.microsoft.com/office/drawing/2014/main" id="{B05A5F89-D0B0-2D40-BEE8-419F67AA9E8D}"/>
              </a:ext>
            </a:extLst>
          </p:cNvPr>
          <p:cNvSpPr>
            <a:spLocks noGrp="1"/>
          </p:cNvSpPr>
          <p:nvPr>
            <p:ph type="body" sz="quarter" idx="19" hasCustomPrompt="1"/>
          </p:nvPr>
        </p:nvSpPr>
        <p:spPr>
          <a:xfrm>
            <a:off x="442741"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97322C5E-0877-C847-9D84-B38258706017}"/>
              </a:ext>
            </a:extLst>
          </p:cNvPr>
          <p:cNvSpPr>
            <a:spLocks noGrp="1"/>
          </p:cNvSpPr>
          <p:nvPr>
            <p:ph type="body" sz="quarter" idx="24" hasCustomPrompt="1"/>
          </p:nvPr>
        </p:nvSpPr>
        <p:spPr>
          <a:xfrm>
            <a:off x="2743763"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2">
            <a:extLst>
              <a:ext uri="{FF2B5EF4-FFF2-40B4-BE49-F238E27FC236}">
                <a16:creationId xmlns:a16="http://schemas.microsoft.com/office/drawing/2014/main" id="{783BE9F1-2350-4E4A-BC6B-6D480D4CBE9D}"/>
              </a:ext>
            </a:extLst>
          </p:cNvPr>
          <p:cNvSpPr>
            <a:spLocks noGrp="1"/>
          </p:cNvSpPr>
          <p:nvPr>
            <p:ph type="body" sz="quarter" idx="25" hasCustomPrompt="1"/>
          </p:nvPr>
        </p:nvSpPr>
        <p:spPr>
          <a:xfrm>
            <a:off x="5044785"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F836CEB4-4656-A64F-B187-42295D595C95}"/>
              </a:ext>
            </a:extLst>
          </p:cNvPr>
          <p:cNvSpPr>
            <a:spLocks noGrp="1"/>
          </p:cNvSpPr>
          <p:nvPr>
            <p:ph type="body" sz="quarter" idx="26" hasCustomPrompt="1"/>
          </p:nvPr>
        </p:nvSpPr>
        <p:spPr>
          <a:xfrm>
            <a:off x="7345807"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6" name="Text Placeholder 2">
            <a:extLst>
              <a:ext uri="{FF2B5EF4-FFF2-40B4-BE49-F238E27FC236}">
                <a16:creationId xmlns:a16="http://schemas.microsoft.com/office/drawing/2014/main" id="{30E05EBD-9E6E-5841-9B96-D737ABAED6F7}"/>
              </a:ext>
            </a:extLst>
          </p:cNvPr>
          <p:cNvSpPr>
            <a:spLocks noGrp="1"/>
          </p:cNvSpPr>
          <p:nvPr>
            <p:ph type="body" sz="quarter" idx="36" hasCustomPrompt="1"/>
          </p:nvPr>
        </p:nvSpPr>
        <p:spPr>
          <a:xfrm>
            <a:off x="9646828"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27" name="Text Placeholder 2">
            <a:extLst>
              <a:ext uri="{FF2B5EF4-FFF2-40B4-BE49-F238E27FC236}">
                <a16:creationId xmlns:a16="http://schemas.microsoft.com/office/drawing/2014/main" id="{0ACE6FB4-6D3A-0343-9BDB-FDCAF1E680ED}"/>
              </a:ext>
            </a:extLst>
          </p:cNvPr>
          <p:cNvSpPr>
            <a:spLocks noGrp="1"/>
          </p:cNvSpPr>
          <p:nvPr>
            <p:ph type="body" sz="quarter" idx="37" hasCustomPrompt="1"/>
          </p:nvPr>
        </p:nvSpPr>
        <p:spPr>
          <a:xfrm>
            <a:off x="9646828"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13631599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199947"/>
            <a:ext cx="2066544"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2759738"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5094470"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3" name="Picture Placeholder 5">
            <a:extLst>
              <a:ext uri="{FF2B5EF4-FFF2-40B4-BE49-F238E27FC236}">
                <a16:creationId xmlns:a16="http://schemas.microsoft.com/office/drawing/2014/main" id="{34B12BA4-B75A-1A4D-9EC1-241D9B215EBF}"/>
              </a:ext>
            </a:extLst>
          </p:cNvPr>
          <p:cNvSpPr>
            <a:spLocks noGrp="1"/>
          </p:cNvSpPr>
          <p:nvPr>
            <p:ph type="pic" sz="quarter" idx="46" hasCustomPrompt="1"/>
          </p:nvPr>
        </p:nvSpPr>
        <p:spPr>
          <a:xfrm>
            <a:off x="7429202"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2755434"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2755434"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5094470"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5094470"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7429202"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7429202"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8" name="Picture Placeholder 5">
            <a:extLst>
              <a:ext uri="{FF2B5EF4-FFF2-40B4-BE49-F238E27FC236}">
                <a16:creationId xmlns:a16="http://schemas.microsoft.com/office/drawing/2014/main" id="{8E067593-561E-854A-BE0D-3657B72F25B1}"/>
              </a:ext>
            </a:extLst>
          </p:cNvPr>
          <p:cNvSpPr>
            <a:spLocks noGrp="1"/>
          </p:cNvSpPr>
          <p:nvPr>
            <p:ph type="pic" sz="quarter" idx="61" hasCustomPrompt="1"/>
          </p:nvPr>
        </p:nvSpPr>
        <p:spPr>
          <a:xfrm>
            <a:off x="9763934"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9" name="Text Placeholder 6">
            <a:extLst>
              <a:ext uri="{FF2B5EF4-FFF2-40B4-BE49-F238E27FC236}">
                <a16:creationId xmlns:a16="http://schemas.microsoft.com/office/drawing/2014/main" id="{0E8EC3FC-7387-EB45-8389-8D49F659EFF4}"/>
              </a:ext>
            </a:extLst>
          </p:cNvPr>
          <p:cNvSpPr>
            <a:spLocks noGrp="1"/>
          </p:cNvSpPr>
          <p:nvPr>
            <p:ph type="body" sz="quarter" idx="62" hasCustomPrompt="1"/>
          </p:nvPr>
        </p:nvSpPr>
        <p:spPr>
          <a:xfrm>
            <a:off x="9759630"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0" name="Text Placeholder 6">
            <a:extLst>
              <a:ext uri="{FF2B5EF4-FFF2-40B4-BE49-F238E27FC236}">
                <a16:creationId xmlns:a16="http://schemas.microsoft.com/office/drawing/2014/main" id="{383E9A52-72CA-2E48-A398-ACF1012942DE}"/>
              </a:ext>
            </a:extLst>
          </p:cNvPr>
          <p:cNvSpPr>
            <a:spLocks noGrp="1"/>
          </p:cNvSpPr>
          <p:nvPr>
            <p:ph type="body" sz="quarter" idx="63" hasCustomPrompt="1"/>
          </p:nvPr>
        </p:nvSpPr>
        <p:spPr>
          <a:xfrm>
            <a:off x="9759630"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232383952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x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35" name="Text Placeholder 2">
            <a:extLst>
              <a:ext uri="{FF2B5EF4-FFF2-40B4-BE49-F238E27FC236}">
                <a16:creationId xmlns:a16="http://schemas.microsoft.com/office/drawing/2014/main" id="{500E6B92-A3FE-C945-AF80-47AA28B3EEC9}"/>
              </a:ext>
            </a:extLst>
          </p:cNvPr>
          <p:cNvSpPr>
            <a:spLocks noGrp="1"/>
          </p:cNvSpPr>
          <p:nvPr>
            <p:ph type="body" sz="quarter" idx="20" hasCustomPrompt="1"/>
          </p:nvPr>
        </p:nvSpPr>
        <p:spPr>
          <a:xfrm>
            <a:off x="425005" y="2716842"/>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6" name="Text Placeholder 2">
            <a:extLst>
              <a:ext uri="{FF2B5EF4-FFF2-40B4-BE49-F238E27FC236}">
                <a16:creationId xmlns:a16="http://schemas.microsoft.com/office/drawing/2014/main" id="{535883CC-8B36-B345-BF01-73045AC16B5F}"/>
              </a:ext>
            </a:extLst>
          </p:cNvPr>
          <p:cNvSpPr>
            <a:spLocks noGrp="1"/>
          </p:cNvSpPr>
          <p:nvPr>
            <p:ph type="body" sz="quarter" idx="21" hasCustomPrompt="1"/>
          </p:nvPr>
        </p:nvSpPr>
        <p:spPr>
          <a:xfrm>
            <a:off x="425005" y="4874217"/>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7" name="Text Placeholder 2">
            <a:extLst>
              <a:ext uri="{FF2B5EF4-FFF2-40B4-BE49-F238E27FC236}">
                <a16:creationId xmlns:a16="http://schemas.microsoft.com/office/drawing/2014/main" id="{F6EAF7B4-2402-6B4F-A4D2-521A5E9036BE}"/>
              </a:ext>
            </a:extLst>
          </p:cNvPr>
          <p:cNvSpPr>
            <a:spLocks noGrp="1"/>
          </p:cNvSpPr>
          <p:nvPr>
            <p:ph type="body" sz="quarter" idx="22" hasCustomPrompt="1"/>
          </p:nvPr>
        </p:nvSpPr>
        <p:spPr>
          <a:xfrm>
            <a:off x="8345497" y="2716842"/>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8" name="Text Placeholder 2">
            <a:extLst>
              <a:ext uri="{FF2B5EF4-FFF2-40B4-BE49-F238E27FC236}">
                <a16:creationId xmlns:a16="http://schemas.microsoft.com/office/drawing/2014/main" id="{2C8B2EF0-9E98-A84C-B186-4C05710A5087}"/>
              </a:ext>
            </a:extLst>
          </p:cNvPr>
          <p:cNvSpPr>
            <a:spLocks noGrp="1"/>
          </p:cNvSpPr>
          <p:nvPr>
            <p:ph type="body" sz="quarter" idx="23" hasCustomPrompt="1"/>
          </p:nvPr>
        </p:nvSpPr>
        <p:spPr>
          <a:xfrm>
            <a:off x="4383097" y="2716842"/>
            <a:ext cx="3487274"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9" name="Text Placeholder 2">
            <a:extLst>
              <a:ext uri="{FF2B5EF4-FFF2-40B4-BE49-F238E27FC236}">
                <a16:creationId xmlns:a16="http://schemas.microsoft.com/office/drawing/2014/main" id="{4091CEF7-5D05-1945-9841-181F62A4D7E3}"/>
              </a:ext>
            </a:extLst>
          </p:cNvPr>
          <p:cNvSpPr>
            <a:spLocks noGrp="1"/>
          </p:cNvSpPr>
          <p:nvPr>
            <p:ph type="body" sz="quarter" idx="19" hasCustomPrompt="1"/>
          </p:nvPr>
        </p:nvSpPr>
        <p:spPr>
          <a:xfrm>
            <a:off x="425005" y="2224088"/>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0" name="Text Placeholder 2">
            <a:extLst>
              <a:ext uri="{FF2B5EF4-FFF2-40B4-BE49-F238E27FC236}">
                <a16:creationId xmlns:a16="http://schemas.microsoft.com/office/drawing/2014/main" id="{603B4EAA-F62A-6E44-9A12-3CBA5B2CB3D9}"/>
              </a:ext>
            </a:extLst>
          </p:cNvPr>
          <p:cNvSpPr>
            <a:spLocks noGrp="1"/>
          </p:cNvSpPr>
          <p:nvPr>
            <p:ph type="body" sz="quarter" idx="24" hasCustomPrompt="1"/>
          </p:nvPr>
        </p:nvSpPr>
        <p:spPr>
          <a:xfrm>
            <a:off x="4383097" y="2224088"/>
            <a:ext cx="3487274"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1" name="Text Placeholder 2">
            <a:extLst>
              <a:ext uri="{FF2B5EF4-FFF2-40B4-BE49-F238E27FC236}">
                <a16:creationId xmlns:a16="http://schemas.microsoft.com/office/drawing/2014/main" id="{DDBB57DF-FABE-FD42-87D7-65E9EACEC52E}"/>
              </a:ext>
            </a:extLst>
          </p:cNvPr>
          <p:cNvSpPr>
            <a:spLocks noGrp="1"/>
          </p:cNvSpPr>
          <p:nvPr>
            <p:ph type="body" sz="quarter" idx="25" hasCustomPrompt="1"/>
          </p:nvPr>
        </p:nvSpPr>
        <p:spPr>
          <a:xfrm>
            <a:off x="8345497" y="2224088"/>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2" name="Text Placeholder 2">
            <a:extLst>
              <a:ext uri="{FF2B5EF4-FFF2-40B4-BE49-F238E27FC236}">
                <a16:creationId xmlns:a16="http://schemas.microsoft.com/office/drawing/2014/main" id="{34115F8A-1357-714A-AE89-A546EE9AD1CE}"/>
              </a:ext>
            </a:extLst>
          </p:cNvPr>
          <p:cNvSpPr>
            <a:spLocks noGrp="1"/>
          </p:cNvSpPr>
          <p:nvPr>
            <p:ph type="body" sz="quarter" idx="26" hasCustomPrompt="1"/>
          </p:nvPr>
        </p:nvSpPr>
        <p:spPr>
          <a:xfrm>
            <a:off x="425005" y="4381463"/>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3" name="Text Placeholder 2">
            <a:extLst>
              <a:ext uri="{FF2B5EF4-FFF2-40B4-BE49-F238E27FC236}">
                <a16:creationId xmlns:a16="http://schemas.microsoft.com/office/drawing/2014/main" id="{79A76C52-59B5-2044-87BF-0612AAC06E0A}"/>
              </a:ext>
            </a:extLst>
          </p:cNvPr>
          <p:cNvSpPr>
            <a:spLocks noGrp="1"/>
          </p:cNvSpPr>
          <p:nvPr>
            <p:ph type="body" sz="quarter" idx="36" hasCustomPrompt="1"/>
          </p:nvPr>
        </p:nvSpPr>
        <p:spPr>
          <a:xfrm>
            <a:off x="4383097" y="4874217"/>
            <a:ext cx="3487274"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4" name="Text Placeholder 2">
            <a:extLst>
              <a:ext uri="{FF2B5EF4-FFF2-40B4-BE49-F238E27FC236}">
                <a16:creationId xmlns:a16="http://schemas.microsoft.com/office/drawing/2014/main" id="{E3062198-CFD3-5A4E-9020-F721DC8E02E8}"/>
              </a:ext>
            </a:extLst>
          </p:cNvPr>
          <p:cNvSpPr>
            <a:spLocks noGrp="1"/>
          </p:cNvSpPr>
          <p:nvPr>
            <p:ph type="body" sz="quarter" idx="37" hasCustomPrompt="1"/>
          </p:nvPr>
        </p:nvSpPr>
        <p:spPr>
          <a:xfrm>
            <a:off x="4383097" y="4381463"/>
            <a:ext cx="3487274"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5" name="Text Placeholder 2">
            <a:extLst>
              <a:ext uri="{FF2B5EF4-FFF2-40B4-BE49-F238E27FC236}">
                <a16:creationId xmlns:a16="http://schemas.microsoft.com/office/drawing/2014/main" id="{EF4E3674-E385-EB41-B69C-5DBBEBF82AA9}"/>
              </a:ext>
            </a:extLst>
          </p:cNvPr>
          <p:cNvSpPr>
            <a:spLocks noGrp="1"/>
          </p:cNvSpPr>
          <p:nvPr>
            <p:ph type="body" sz="quarter" idx="38" hasCustomPrompt="1"/>
          </p:nvPr>
        </p:nvSpPr>
        <p:spPr>
          <a:xfrm>
            <a:off x="8345497" y="4874217"/>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6" name="Text Placeholder 2">
            <a:extLst>
              <a:ext uri="{FF2B5EF4-FFF2-40B4-BE49-F238E27FC236}">
                <a16:creationId xmlns:a16="http://schemas.microsoft.com/office/drawing/2014/main" id="{ECFC4B61-C78F-9043-98AB-A80C3C0DA6E5}"/>
              </a:ext>
            </a:extLst>
          </p:cNvPr>
          <p:cNvSpPr>
            <a:spLocks noGrp="1"/>
          </p:cNvSpPr>
          <p:nvPr>
            <p:ph type="body" sz="quarter" idx="39" hasCustomPrompt="1"/>
          </p:nvPr>
        </p:nvSpPr>
        <p:spPr>
          <a:xfrm>
            <a:off x="8345497" y="4381463"/>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18815850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297188"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1096"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4874"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006"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1097"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1096"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4874"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005"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005"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7770452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1.1">
    <p:bg>
      <p:bgPr>
        <a:solidFill>
          <a:schemeClr val="bg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8AF718B7-258C-9D4A-99FE-0EDAB49C1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8" name="Footer Placeholder 1">
            <a:extLst>
              <a:ext uri="{FF2B5EF4-FFF2-40B4-BE49-F238E27FC236}">
                <a16:creationId xmlns:a16="http://schemas.microsoft.com/office/drawing/2014/main" id="{3C70DC80-4370-DB41-9F7D-2325A32573AC}"/>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9" name="Slide Number Placeholder 2">
            <a:extLst>
              <a:ext uri="{FF2B5EF4-FFF2-40B4-BE49-F238E27FC236}">
                <a16:creationId xmlns:a16="http://schemas.microsoft.com/office/drawing/2014/main" id="{9E0B5772-A875-AA45-95B5-D64C08C39FB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4" name="Title 1">
            <a:extLst>
              <a:ext uri="{FF2B5EF4-FFF2-40B4-BE49-F238E27FC236}">
                <a16:creationId xmlns:a16="http://schemas.microsoft.com/office/drawing/2014/main" id="{CA1E006F-37A6-0740-9234-09C1FD2EABF7}"/>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
        <p:nvSpPr>
          <p:cNvPr id="25" name="Text Placeholder 45">
            <a:extLst>
              <a:ext uri="{FF2B5EF4-FFF2-40B4-BE49-F238E27FC236}">
                <a16:creationId xmlns:a16="http://schemas.microsoft.com/office/drawing/2014/main" id="{A20FE26B-217A-BD4D-8564-A709AA0B0FB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Tree>
    <p:extLst>
      <p:ext uri="{BB962C8B-B14F-4D97-AF65-F5344CB8AC3E}">
        <p14:creationId xmlns:p14="http://schemas.microsoft.com/office/powerpoint/2010/main" val="249320525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1.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71EC0C07-9CB6-574A-8F51-81F43A6FE0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9" name="Footer Placeholder 1">
            <a:extLst>
              <a:ext uri="{FF2B5EF4-FFF2-40B4-BE49-F238E27FC236}">
                <a16:creationId xmlns:a16="http://schemas.microsoft.com/office/drawing/2014/main" id="{195CDC40-048A-8746-ADDA-3014F13E384D}"/>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8031E14C-5117-A446-9A05-8417A3777E29}"/>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2ED74A2E-FDCF-6447-A560-EE24247F7FBA}"/>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75560443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1.3">
    <p:bg>
      <p:bgPr>
        <a:solidFill>
          <a:schemeClr val="accent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5140187B-8648-D54F-8B59-C634067F6E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1" name="Footer Placeholder 1">
            <a:extLst>
              <a:ext uri="{FF2B5EF4-FFF2-40B4-BE49-F238E27FC236}">
                <a16:creationId xmlns:a16="http://schemas.microsoft.com/office/drawing/2014/main" id="{E977C5CB-DCAA-2A45-90DE-259BB4A69EA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2" name="Slide Number Placeholder 2">
            <a:extLst>
              <a:ext uri="{FF2B5EF4-FFF2-40B4-BE49-F238E27FC236}">
                <a16:creationId xmlns:a16="http://schemas.microsoft.com/office/drawing/2014/main" id="{E9E2EB33-0745-5049-AD22-A989F6C47B0F}"/>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E9F904C0-E2C5-5940-9615-C11312B33AC3}"/>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86087726-403B-E54D-8637-70567715BFC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91889717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1.5 —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0" name="Acc_DigitalBLACK">
            <a:extLst>
              <a:ext uri="{FF2B5EF4-FFF2-40B4-BE49-F238E27FC236}">
                <a16:creationId xmlns:a16="http://schemas.microsoft.com/office/drawing/2014/main" id="{8CB5E3DD-5549-BB44-8818-AD8D2E86A24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11" name="Title 1">
            <a:extLst>
              <a:ext uri="{FF2B5EF4-FFF2-40B4-BE49-F238E27FC236}">
                <a16:creationId xmlns:a16="http://schemas.microsoft.com/office/drawing/2014/main" id="{032DCD94-73BA-0C48-B61D-28AA72D94F8A}"/>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accent1"/>
                </a:solidFill>
                <a:latin typeface="Graphik Black" panose="020B0A03030202060203" pitchFamily="34" charset="0"/>
              </a:defRPr>
            </a:lvl1pPr>
          </a:lstStyle>
          <a:p>
            <a:r>
              <a:rPr lang="en-AU" dirty="0"/>
              <a:t>Title goes here in A few lines</a:t>
            </a:r>
          </a:p>
        </p:txBody>
      </p:sp>
      <p:sp>
        <p:nvSpPr>
          <p:cNvPr id="15" name="Text Placeholder 45">
            <a:extLst>
              <a:ext uri="{FF2B5EF4-FFF2-40B4-BE49-F238E27FC236}">
                <a16:creationId xmlns:a16="http://schemas.microsoft.com/office/drawing/2014/main" id="{4F01CDCC-B19E-8441-B234-692CD7E932A2}"/>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16" name="Text Placeholder 48">
            <a:extLst>
              <a:ext uri="{FF2B5EF4-FFF2-40B4-BE49-F238E27FC236}">
                <a16:creationId xmlns:a16="http://schemas.microsoft.com/office/drawing/2014/main" id="{B72D46C3-8B96-AC4F-AD01-101D62789DB9}"/>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0264548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2" name="Picture 21">
            <a:extLst>
              <a:ext uri="{FF2B5EF4-FFF2-40B4-BE49-F238E27FC236}">
                <a16:creationId xmlns:a16="http://schemas.microsoft.com/office/drawing/2014/main" id="{54CFD5DC-027D-8A4F-B5E7-BC2E40D31A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6" name="Footer Placeholder 1">
            <a:extLst>
              <a:ext uri="{FF2B5EF4-FFF2-40B4-BE49-F238E27FC236}">
                <a16:creationId xmlns:a16="http://schemas.microsoft.com/office/drawing/2014/main" id="{D8B3A5DA-CDFA-8240-A321-1FD8E8A58DF8}"/>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7" name="Slide Number Placeholder 2">
            <a:extLst>
              <a:ext uri="{FF2B5EF4-FFF2-40B4-BE49-F238E27FC236}">
                <a16:creationId xmlns:a16="http://schemas.microsoft.com/office/drawing/2014/main" id="{0A39D3BC-9A97-264A-B4EC-52266772799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33" name="Text Placeholder 45">
            <a:extLst>
              <a:ext uri="{FF2B5EF4-FFF2-40B4-BE49-F238E27FC236}">
                <a16:creationId xmlns:a16="http://schemas.microsoft.com/office/drawing/2014/main" id="{3E2F1093-57D6-9D42-9B63-EE9350211D98}"/>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5266A831-FC7C-6D4E-B8EE-C8EF6900CC6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64201223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95A75D27-BBAA-5F4C-98BD-2DB169664B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1" name="Footer Placeholder 1">
            <a:extLst>
              <a:ext uri="{FF2B5EF4-FFF2-40B4-BE49-F238E27FC236}">
                <a16:creationId xmlns:a16="http://schemas.microsoft.com/office/drawing/2014/main" id="{51006FE9-3FBD-CC47-8619-1101A02D984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5" name="Slide Number Placeholder 2">
            <a:extLst>
              <a:ext uri="{FF2B5EF4-FFF2-40B4-BE49-F238E27FC236}">
                <a16:creationId xmlns:a16="http://schemas.microsoft.com/office/drawing/2014/main" id="{27042402-E728-7A48-A6FB-E026B4CCEAB9}"/>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32545683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0" name="Picture 19">
            <a:extLst>
              <a:ext uri="{FF2B5EF4-FFF2-40B4-BE49-F238E27FC236}">
                <a16:creationId xmlns:a16="http://schemas.microsoft.com/office/drawing/2014/main" id="{4E75EF92-4C23-AC42-87AB-90D16773FC8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4" name="Text Placeholder 45">
            <a:extLst>
              <a:ext uri="{FF2B5EF4-FFF2-40B4-BE49-F238E27FC236}">
                <a16:creationId xmlns:a16="http://schemas.microsoft.com/office/drawing/2014/main" id="{B591D047-CF9E-F740-A83C-9E095FCD3B0B}"/>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25" name="Footer Placeholder 1">
            <a:extLst>
              <a:ext uri="{FF2B5EF4-FFF2-40B4-BE49-F238E27FC236}">
                <a16:creationId xmlns:a16="http://schemas.microsoft.com/office/drawing/2014/main" id="{63CD8D88-21E9-414B-A480-24A3A5099569}"/>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6" name="Slide Number Placeholder 2">
            <a:extLst>
              <a:ext uri="{FF2B5EF4-FFF2-40B4-BE49-F238E27FC236}">
                <a16:creationId xmlns:a16="http://schemas.microsoft.com/office/drawing/2014/main" id="{4AD189C6-0D67-F64E-83C9-6070D3885A92}"/>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87C8A90E-2177-2C4D-86A5-F9D897A22CDE}"/>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82376108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2.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9AAF6C00-DA26-4B4D-A1FA-059E7CA3D7F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BB4D9A57-3AB4-5B41-B0B6-FB4D90D95A6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06417483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8EF12D7-8FE5-414A-B666-4134F929223A}"/>
              </a:ext>
            </a:extLst>
          </p:cNvPr>
          <p:cNvSpPr>
            <a:spLocks noGrp="1"/>
          </p:cNvSpPr>
          <p:nvPr>
            <p:ph type="ftr" sz="quarter" idx="11"/>
          </p:nvPr>
        </p:nvSpPr>
        <p:spPr>
          <a:xfrm>
            <a:off x="7388697" y="6538913"/>
            <a:ext cx="4140338" cy="162000"/>
          </a:xfrm>
        </p:spPr>
        <p:txBody>
          <a:bodyPr/>
          <a:lstStyle>
            <a:lvl1pPr>
              <a:defRPr>
                <a:solidFill>
                  <a:schemeClr val="bg1">
                    <a:alpha val="50000"/>
                  </a:schemeClr>
                </a:solidFill>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19F4A1D0-4A6E-2D43-9C97-4B28ABB7D26C}"/>
              </a:ext>
            </a:extLst>
          </p:cNvPr>
          <p:cNvSpPr>
            <a:spLocks noGrp="1"/>
          </p:cNvSpPr>
          <p:nvPr>
            <p:ph type="sldNum" sz="quarter" idx="12"/>
          </p:nvPr>
        </p:nvSpPr>
        <p:spPr>
          <a:xfrm flipH="1">
            <a:off x="11612463" y="6538988"/>
            <a:ext cx="216000" cy="161925"/>
          </a:xfrm>
        </p:spPr>
        <p:txBody>
          <a:bodyPr/>
          <a:lstStyle>
            <a:lvl1pPr>
              <a:defRPr>
                <a:solidFill>
                  <a:schemeClr val="bg1">
                    <a:alpha val="50000"/>
                  </a:schemeClr>
                </a:solidFill>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76805201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2.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6" name="Title 1">
            <a:extLst>
              <a:ext uri="{FF2B5EF4-FFF2-40B4-BE49-F238E27FC236}">
                <a16:creationId xmlns:a16="http://schemas.microsoft.com/office/drawing/2014/main" id="{F133E38E-B422-B141-9656-C4DE79DBA133}"/>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EF40F5B-2FE8-F944-B1FD-A6D193FD2093}"/>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02309215-8B2E-914A-9FF1-5018F6895627}"/>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76122095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1749" y="2134"/>
            <a:ext cx="974548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84995334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3.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7A13CD9E-0772-7C4B-82D2-0C7176BF522A}"/>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39854478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3.2">
    <p:bg>
      <p:bgPr>
        <a:solidFill>
          <a:schemeClr val="accent2"/>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8"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08CEF975-C9B9-1D43-891F-1F409174C4EE}"/>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23111530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3.3">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lvl1pPr>
              <a:defRPr>
                <a:solidFill>
                  <a:schemeClr val="bg1"/>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D008BC53-073E-1349-8E48-2E26D5B4DE65}"/>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solidFill>
                  <a:schemeClr val="bg1"/>
                </a:solidFill>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945741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2.1 — Dimensional Pos &gt;">
    <p:bg>
      <p:bgPr>
        <a:solidFill>
          <a:schemeClr val="bg1"/>
        </a:solidFill>
        <a:effectLst/>
      </p:bgPr>
    </p:bg>
    <p:spTree>
      <p:nvGrpSpPr>
        <p:cNvPr id="1" name=""/>
        <p:cNvGrpSpPr/>
        <p:nvPr/>
      </p:nvGrpSpPr>
      <p:grpSpPr>
        <a:xfrm>
          <a:off x="0" y="0"/>
          <a:ext cx="0" cy="0"/>
          <a:chOff x="0" y="0"/>
          <a:chExt cx="0" cy="0"/>
        </a:xfrm>
      </p:grpSpPr>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pic>
        <p:nvPicPr>
          <p:cNvPr id="17" name="Picture 16">
            <a:extLst>
              <a:ext uri="{FF2B5EF4-FFF2-40B4-BE49-F238E27FC236}">
                <a16:creationId xmlns:a16="http://schemas.microsoft.com/office/drawing/2014/main" id="{00EFC58B-6A3D-504C-9DD9-A2E700C45D8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22393" y="1167465"/>
            <a:ext cx="4309200" cy="4524659"/>
          </a:xfrm>
          <a:prstGeom prst="rect">
            <a:avLst/>
          </a:prstGeom>
        </p:spPr>
      </p:pic>
      <p:sp>
        <p:nvSpPr>
          <p:cNvPr id="9" name="MasterTitle">
            <a:extLst>
              <a:ext uri="{FF2B5EF4-FFF2-40B4-BE49-F238E27FC236}">
                <a16:creationId xmlns:a16="http://schemas.microsoft.com/office/drawing/2014/main" id="{D193ED5C-DB52-4748-ADD8-ADE2200012AC}"/>
              </a:ext>
            </a:extLst>
          </p:cNvPr>
          <p:cNvSpPr>
            <a:spLocks noGrp="1"/>
          </p:cNvSpPr>
          <p:nvPr>
            <p:ph type="title" hasCustomPrompt="1"/>
          </p:nvPr>
        </p:nvSpPr>
        <p:spPr>
          <a:xfrm>
            <a:off x="485015" y="2037106"/>
            <a:ext cx="5760337" cy="2785378"/>
          </a:xfrm>
        </p:spPr>
        <p:txBody>
          <a:bodyPr wrap="square" lIns="0" tIns="91440" rIns="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8512899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accent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841191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5.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tx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55350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5.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4" name="Slide Number Placeholder 3"/>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9178786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4102516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5.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A018BA8C-CAB8-1E4E-B3DC-FAE0FE65958C}"/>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368658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6.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accent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lvl1pPr>
            <a:lvl2pPr>
              <a:defRPr lang="en-US" b="0" i="0" dirty="0" smtClean="0"/>
            </a:lvl2pPr>
            <a:lvl3pPr>
              <a:defRPr lang="en-US" b="0" i="0" dirty="0" smtClean="0"/>
            </a:lvl3pPr>
            <a:lvl4pPr>
              <a:defRPr lang="en-US" b="0" i="0" dirty="0" smtClean="0"/>
            </a:lvl4pPr>
            <a:lvl5pPr>
              <a:defRPr lang="en-US" b="0" i="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720655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6.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tx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solidFill>
                  <a:schemeClr val="tx1"/>
                </a:solidFill>
              </a:defRPr>
            </a:lvl1pPr>
            <a:lvl2pPr>
              <a:defRPr lang="en-US" b="0" i="0" dirty="0" smtClean="0">
                <a:solidFill>
                  <a:schemeClr val="tx1"/>
                </a:solidFill>
              </a:defRPr>
            </a:lvl2pPr>
            <a:lvl3pPr>
              <a:defRPr lang="en-US" b="0" i="0" dirty="0" smtClean="0">
                <a:solidFill>
                  <a:schemeClr val="tx1"/>
                </a:solidFill>
              </a:defRPr>
            </a:lvl3pPr>
            <a:lvl4pPr>
              <a:defRPr lang="en-US" b="0" i="0" dirty="0" smtClean="0">
                <a:solidFill>
                  <a:schemeClr val="tx1"/>
                </a:solidFill>
              </a:defRPr>
            </a:lvl4pPr>
            <a:lvl5pPr>
              <a:defRPr lang="en-US" b="0" i="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21100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6.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solidFill>
                  <a:schemeClr val="bg1"/>
                </a:solidFill>
                <a:latin typeface="Graphik" panose="020B0503030202060203" pitchFamily="34" charset="77"/>
              </a:defRPr>
            </a:lvl1pPr>
            <a:lvl2pPr>
              <a:defRPr lang="en-US" b="0" i="0" dirty="0" smtClean="0">
                <a:solidFill>
                  <a:schemeClr val="bg1"/>
                </a:solidFill>
                <a:latin typeface="Graphik" panose="020B0503030202060203" pitchFamily="34" charset="77"/>
              </a:defRPr>
            </a:lvl2pPr>
            <a:lvl3pPr>
              <a:defRPr lang="en-US" b="0" i="0" dirty="0" smtClean="0">
                <a:solidFill>
                  <a:schemeClr val="bg1"/>
                </a:solidFill>
                <a:latin typeface="Graphik" panose="020B0503030202060203" pitchFamily="34" charset="77"/>
              </a:defRPr>
            </a:lvl3pPr>
            <a:lvl4pPr>
              <a:defRPr lang="en-US" b="0" i="0" dirty="0" smtClean="0">
                <a:solidFill>
                  <a:schemeClr val="bg1"/>
                </a:solidFill>
                <a:latin typeface="Graphik" panose="020B0503030202060203" pitchFamily="34" charset="77"/>
              </a:defRPr>
            </a:lvl4pPr>
            <a:lvl5pPr>
              <a:defRPr lang="en-US" b="0" i="0" dirty="0">
                <a:solidFill>
                  <a:schemeClr val="bg1"/>
                </a:solidFill>
                <a:latin typeface="Graphik" panose="020B050303020206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8"/>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2955022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6.4">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57188"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592097A4-49E2-B646-A594-DCEC95A20933}"/>
              </a:ext>
            </a:extLst>
          </p:cNvPr>
          <p:cNvSpPr>
            <a:spLocks noGrp="1"/>
          </p:cNvSpPr>
          <p:nvPr>
            <p:ph type="title" hasCustomPrompt="1"/>
          </p:nvPr>
        </p:nvSpPr>
        <p:spPr>
          <a:xfrm>
            <a:off x="357188"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4083418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6.5">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7" name="Text Placeholder 7">
            <a:extLst>
              <a:ext uri="{FF2B5EF4-FFF2-40B4-BE49-F238E27FC236}">
                <a16:creationId xmlns:a16="http://schemas.microsoft.com/office/drawing/2014/main" id="{53FFE003-7DB4-1147-A916-1A7F82CAFFC8}"/>
              </a:ext>
            </a:extLst>
          </p:cNvPr>
          <p:cNvSpPr>
            <a:spLocks noGrp="1"/>
          </p:cNvSpPr>
          <p:nvPr>
            <p:ph type="body" sz="quarter" idx="33"/>
          </p:nvPr>
        </p:nvSpPr>
        <p:spPr>
          <a:xfrm>
            <a:off x="5916587"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1">
            <a:extLst>
              <a:ext uri="{FF2B5EF4-FFF2-40B4-BE49-F238E27FC236}">
                <a16:creationId xmlns:a16="http://schemas.microsoft.com/office/drawing/2014/main" id="{F9DE9DA6-171D-F140-B523-EA4DCECB9E7F}"/>
              </a:ext>
            </a:extLst>
          </p:cNvPr>
          <p:cNvSpPr>
            <a:spLocks noGrp="1"/>
          </p:cNvSpPr>
          <p:nvPr>
            <p:ph type="title" hasCustomPrompt="1"/>
          </p:nvPr>
        </p:nvSpPr>
        <p:spPr>
          <a:xfrm>
            <a:off x="5916587"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329761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2.2 — Gradient &g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B48C46-AC7D-5342-B5E7-ECA6474B1B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2393" y="1194397"/>
            <a:ext cx="4309200" cy="4470794"/>
          </a:xfrm>
          <a:prstGeom prst="rect">
            <a:avLst/>
          </a:prstGeom>
        </p:spPr>
      </p:pic>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sp>
        <p:nvSpPr>
          <p:cNvPr id="9" name="MasterTitle">
            <a:extLst>
              <a:ext uri="{FF2B5EF4-FFF2-40B4-BE49-F238E27FC236}">
                <a16:creationId xmlns:a16="http://schemas.microsoft.com/office/drawing/2014/main" id="{9217D4E2-6B71-EE40-A19A-FF166061A028}"/>
              </a:ext>
            </a:extLst>
          </p:cNvPr>
          <p:cNvSpPr>
            <a:spLocks noGrp="1"/>
          </p:cNvSpPr>
          <p:nvPr>
            <p:ph type="title" hasCustomPrompt="1"/>
          </p:nvPr>
        </p:nvSpPr>
        <p:spPr>
          <a:xfrm>
            <a:off x="485015" y="2037106"/>
            <a:ext cx="5760337" cy="2785378"/>
          </a:xfrm>
        </p:spPr>
        <p:txBody>
          <a:bodyPr wrap="square" tIns="9144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20202577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1683" y="229655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1683" y="26702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1683" y="313841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1683" y="351213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1683" y="3991857"/>
            <a:ext cx="6302630" cy="336915"/>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1683" y="43655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1683" y="4833105"/>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1683" y="5206824"/>
            <a:ext cx="6302630" cy="336915"/>
          </a:xfrm>
        </p:spPr>
        <p:txBody>
          <a:bodyPr/>
          <a:lstStyle>
            <a:lvl1pPr>
              <a:defRPr lang="en-US" sz="1800" b="1" i="0" kern="120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1683" y="5663223"/>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1683" y="6036942"/>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ext uri="{D42A27DB-BD31-4B8C-83A1-F6EECF244321}">
                <p14:modId xmlns:p14="http://schemas.microsoft.com/office/powerpoint/2010/main" val="678063869"/>
              </p:ext>
            </p:extLst>
          </p:nvPr>
        </p:nvGraphicFramePr>
        <p:xfrm>
          <a:off x="355602" y="2296557"/>
          <a:ext cx="548640" cy="4077300"/>
        </p:xfrm>
        <a:graphic>
          <a:graphicData uri="http://schemas.openxmlformats.org/drawingml/2006/table">
            <a:tbl>
              <a:tblPr>
                <a:tableStyleId>{21E4AEA4-8DFA-4A89-87EB-49C32662AFE0}</a:tableStyleId>
              </a:tblPr>
              <a:tblGrid>
                <a:gridCol w="548640">
                  <a:extLst>
                    <a:ext uri="{9D8B030D-6E8A-4147-A177-3AD203B41FA5}">
                      <a16:colId xmlns:a16="http://schemas.microsoft.com/office/drawing/2014/main" val="20000"/>
                    </a:ext>
                  </a:extLst>
                </a:gridCol>
              </a:tblGrid>
              <a:tr h="815460">
                <a:tc>
                  <a:txBody>
                    <a:bodyPr/>
                    <a:lstStyle/>
                    <a:p>
                      <a:pPr algn="ctr"/>
                      <a:r>
                        <a:rPr lang="en-US" b="1" i="0" dirty="0">
                          <a:ln>
                            <a:noFill/>
                          </a:ln>
                          <a:solidFill>
                            <a:schemeClr val="bg1"/>
                          </a:solidFill>
                          <a:latin typeface="Arial Black" charset="0"/>
                          <a:ea typeface="Arial Black" charset="0"/>
                          <a:cs typeface="Arial Black"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15460">
                <a:tc>
                  <a:txBody>
                    <a:bodyPr/>
                    <a:lstStyle/>
                    <a:p>
                      <a:pPr algn="ctr"/>
                      <a:r>
                        <a:rPr lang="en-US" b="1" i="0" dirty="0">
                          <a:ln>
                            <a:noFill/>
                          </a:ln>
                          <a:solidFill>
                            <a:schemeClr val="bg1"/>
                          </a:solidFill>
                          <a:latin typeface="Arial Black" charset="0"/>
                          <a:ea typeface="Arial Black" charset="0"/>
                          <a:cs typeface="Arial Black" charset="0"/>
                        </a:rPr>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15460">
                <a:tc>
                  <a:txBody>
                    <a:bodyPr/>
                    <a:lstStyle/>
                    <a:p>
                      <a:pPr algn="ctr"/>
                      <a:r>
                        <a:rPr lang="en-US" b="1" i="0" dirty="0">
                          <a:ln>
                            <a:noFill/>
                          </a:ln>
                          <a:solidFill>
                            <a:schemeClr val="bg1"/>
                          </a:solidFill>
                          <a:latin typeface="Arial Black" charset="0"/>
                          <a:ea typeface="Arial Black" charset="0"/>
                          <a:cs typeface="Arial Black"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15460">
                <a:tc>
                  <a:txBody>
                    <a:bodyPr/>
                    <a:lstStyle/>
                    <a:p>
                      <a:pPr algn="ctr"/>
                      <a:r>
                        <a:rPr lang="en-US" b="1" i="0" dirty="0">
                          <a:ln>
                            <a:noFill/>
                          </a:ln>
                          <a:solidFill>
                            <a:schemeClr val="bg1"/>
                          </a:solidFill>
                          <a:latin typeface="Arial Black" charset="0"/>
                          <a:ea typeface="Arial Black" charset="0"/>
                          <a:cs typeface="Arial Black"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15460">
                <a:tc>
                  <a:txBody>
                    <a:bodyPr/>
                    <a:lstStyle/>
                    <a:p>
                      <a:pPr algn="ctr"/>
                      <a:r>
                        <a:rPr lang="en-US" b="1" i="0" dirty="0">
                          <a:ln>
                            <a:noFill/>
                          </a:ln>
                          <a:solidFill>
                            <a:schemeClr val="bg1"/>
                          </a:solidFill>
                          <a:latin typeface="Arial Black" charset="0"/>
                          <a:ea typeface="Arial Black" charset="0"/>
                          <a:cs typeface="Arial Black"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602" y="554400"/>
            <a:ext cx="11470399" cy="1290729"/>
          </a:xfrm>
        </p:spPr>
        <p:txBody>
          <a:bodyPr/>
          <a:lstStyle>
            <a:lvl1pPr algn="l">
              <a:defRPr sz="11500" b="0" i="0">
                <a:solidFill>
                  <a:schemeClr val="accent1"/>
                </a:solidFill>
                <a:latin typeface="Graphik Black" panose="020B0A03030202060203" pitchFamily="34" charset="0"/>
              </a:defRPr>
            </a:lvl1pPr>
          </a:lstStyle>
          <a:p>
            <a:r>
              <a:rPr lang="en-US" dirty="0"/>
              <a:t>AGENDA</a:t>
            </a:r>
            <a:endParaRPr lang="en-AU" dirty="0"/>
          </a:p>
        </p:txBody>
      </p:sp>
    </p:spTree>
    <p:extLst>
      <p:ext uri="{BB962C8B-B14F-4D97-AF65-F5344CB8AC3E}">
        <p14:creationId xmlns:p14="http://schemas.microsoft.com/office/powerpoint/2010/main" val="40088269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134"/>
            <a:ext cx="12187238" cy="6855321"/>
          </a:xfrm>
          <a:prstGeom prst="rect">
            <a:avLst/>
          </a:prstGeom>
        </p:spPr>
      </p:pic>
      <p:sp>
        <p:nvSpPr>
          <p:cNvPr id="2" name="Footer Placeholder 1"/>
          <p:cNvSpPr>
            <a:spLocks noGrp="1"/>
          </p:cNvSpPr>
          <p:nvPr>
            <p:ph type="ftr" sz="quarter" idx="31"/>
          </p:nvPr>
        </p:nvSpPr>
        <p:spPr/>
        <p:txBody>
          <a:bodyPr/>
          <a:lstStyle>
            <a:lvl1pPr>
              <a:defRPr>
                <a:solidFill>
                  <a:schemeClr val="tx1">
                    <a:alpha val="50000"/>
                  </a:schemeClr>
                </a:solidFill>
              </a:defRPr>
            </a:lvl1pPr>
          </a:lstStyle>
          <a:p>
            <a:r>
              <a:rPr lang="en-US" dirty="0"/>
              <a:t>Copyright © 2018 Accenture. All rights reserved.</a:t>
            </a:r>
          </a:p>
        </p:txBody>
      </p:sp>
      <p:sp>
        <p:nvSpPr>
          <p:cNvPr id="3" name="Slide Number Placeholder 2"/>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8" name="Text Placeholder 7"/>
          <p:cNvSpPr>
            <a:spLocks noGrp="1"/>
          </p:cNvSpPr>
          <p:nvPr>
            <p:ph type="body" sz="quarter" idx="33" hasCustomPrompt="1"/>
          </p:nvPr>
        </p:nvSpPr>
        <p:spPr>
          <a:xfrm>
            <a:off x="585788" y="1281113"/>
            <a:ext cx="7272337" cy="4308475"/>
          </a:xfrm>
        </p:spPr>
        <p:txBody>
          <a:bodyPr/>
          <a:lstStyle>
            <a:lvl1pPr marL="347663" marR="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b="0" i="0">
                <a:solidFill>
                  <a:schemeClr val="bg2">
                    <a:lumMod val="60000"/>
                    <a:lumOff val="40000"/>
                  </a:schemeClr>
                </a:solidFill>
                <a:latin typeface="Graphik Black" panose="020B0503030202060203" pitchFamily="34" charset="77"/>
              </a:defRPr>
            </a:lvl1pPr>
            <a:lvl2pPr marL="0" indent="0">
              <a:lnSpc>
                <a:spcPct val="90000"/>
              </a:lnSpc>
              <a:spcBef>
                <a:spcPts val="1200"/>
              </a:spcBef>
              <a:buNone/>
              <a:defRPr>
                <a:solidFill>
                  <a:schemeClr val="bg2">
                    <a:lumMod val="60000"/>
                    <a:lumOff val="40000"/>
                  </a:schemeClr>
                </a:solidFill>
                <a:latin typeface="Arial Black" panose="020B0A04020102020204" pitchFamily="34" charset="0"/>
              </a:defRPr>
            </a:lvl2pPr>
            <a:lvl3pPr>
              <a:lnSpc>
                <a:spcPct val="90000"/>
              </a:lnSpc>
              <a:spcBef>
                <a:spcPts val="1200"/>
              </a:spcBef>
              <a:defRPr>
                <a:solidFill>
                  <a:schemeClr val="bg2">
                    <a:lumMod val="60000"/>
                    <a:lumOff val="40000"/>
                  </a:schemeClr>
                </a:solidFill>
                <a:latin typeface="Arial Black" panose="020B0A04020102020204" pitchFamily="34" charset="0"/>
              </a:defRPr>
            </a:lvl3pPr>
            <a:lvl4pPr>
              <a:lnSpc>
                <a:spcPct val="90000"/>
              </a:lnSpc>
              <a:spcBef>
                <a:spcPts val="1200"/>
              </a:spcBef>
              <a:defRPr>
                <a:solidFill>
                  <a:schemeClr val="bg2">
                    <a:lumMod val="60000"/>
                    <a:lumOff val="40000"/>
                  </a:schemeClr>
                </a:solidFill>
                <a:latin typeface="Arial Black" panose="020B0A04020102020204" pitchFamily="34" charset="0"/>
              </a:defRPr>
            </a:lvl4pPr>
            <a:lvl5pPr>
              <a:lnSpc>
                <a:spcPct val="90000"/>
              </a:lnSpc>
              <a:spcBef>
                <a:spcPts val="1200"/>
              </a:spcBef>
              <a:defRPr>
                <a:solidFill>
                  <a:schemeClr val="bg2">
                    <a:lumMod val="60000"/>
                    <a:lumOff val="40000"/>
                  </a:schemeClr>
                </a:solidFill>
                <a:latin typeface="Arial Black" panose="020B0A04020102020204" pitchFamily="34" charset="0"/>
              </a:defRPr>
            </a:lvl5pPr>
          </a:lstStyle>
          <a:p>
            <a:pPr lvl="0"/>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endParaRPr lang="en-US" b="1" dirty="0"/>
          </a:p>
          <a:p>
            <a:pPr lvl="0"/>
            <a:endParaRPr lang="en-US" dirty="0"/>
          </a:p>
        </p:txBody>
      </p:sp>
    </p:spTree>
    <p:extLst>
      <p:ext uri="{BB962C8B-B14F-4D97-AF65-F5344CB8AC3E}">
        <p14:creationId xmlns:p14="http://schemas.microsoft.com/office/powerpoint/2010/main" val="4025659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1.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870269-892A-B648-A11B-E3399FB5832E}"/>
              </a:ext>
            </a:extLst>
          </p:cNvPr>
          <p:cNvSpPr/>
          <p:nvPr userDrawn="1"/>
        </p:nvSpPr>
        <p:spPr>
          <a:xfrm>
            <a:off x="3882683" y="0"/>
            <a:ext cx="8304555" cy="6859588"/>
          </a:xfrm>
          <a:prstGeom prst="rect">
            <a:avLst/>
          </a:prstGeom>
          <a:solidFill>
            <a:schemeClr val="accent1"/>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i="0" dirty="0">
              <a:latin typeface="Graphik Regular" panose="020B0503030202060203" pitchFamily="34" charset="77"/>
            </a:endParaRPr>
          </a:p>
        </p:txBody>
      </p:sp>
      <p:sp>
        <p:nvSpPr>
          <p:cNvPr id="4" name="Footer Placeholder 3"/>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2" name="Text Placeholder 71"/>
          <p:cNvSpPr>
            <a:spLocks noGrp="1"/>
          </p:cNvSpPr>
          <p:nvPr>
            <p:ph type="body" sz="quarter" idx="12" hasCustomPrompt="1"/>
          </p:nvPr>
        </p:nvSpPr>
        <p:spPr>
          <a:xfrm>
            <a:off x="4286250"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3" name="Text Placeholder 71"/>
          <p:cNvSpPr>
            <a:spLocks noGrp="1"/>
          </p:cNvSpPr>
          <p:nvPr>
            <p:ph type="body" sz="quarter" idx="13" hasCustomPrompt="1"/>
          </p:nvPr>
        </p:nvSpPr>
        <p:spPr>
          <a:xfrm>
            <a:off x="6908599"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4" name="Text Placeholder 71"/>
          <p:cNvSpPr>
            <a:spLocks noGrp="1"/>
          </p:cNvSpPr>
          <p:nvPr>
            <p:ph type="body" sz="quarter" idx="14" hasCustomPrompt="1"/>
          </p:nvPr>
        </p:nvSpPr>
        <p:spPr>
          <a:xfrm>
            <a:off x="9531547"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5" name="Text Placeholder 71"/>
          <p:cNvSpPr>
            <a:spLocks noGrp="1"/>
          </p:cNvSpPr>
          <p:nvPr>
            <p:ph type="body" sz="quarter" idx="15" hasCustomPrompt="1"/>
          </p:nvPr>
        </p:nvSpPr>
        <p:spPr>
          <a:xfrm>
            <a:off x="4286250"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6" name="Text Placeholder 71"/>
          <p:cNvSpPr>
            <a:spLocks noGrp="1"/>
          </p:cNvSpPr>
          <p:nvPr>
            <p:ph type="body" sz="quarter" idx="16" hasCustomPrompt="1"/>
          </p:nvPr>
        </p:nvSpPr>
        <p:spPr>
          <a:xfrm>
            <a:off x="6908599"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7" name="Text Placeholder 71"/>
          <p:cNvSpPr>
            <a:spLocks noGrp="1"/>
          </p:cNvSpPr>
          <p:nvPr>
            <p:ph type="body" sz="quarter" idx="17" hasCustomPrompt="1"/>
          </p:nvPr>
        </p:nvSpPr>
        <p:spPr>
          <a:xfrm>
            <a:off x="9531547"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8" name="Text Placeholder 71"/>
          <p:cNvSpPr>
            <a:spLocks noGrp="1"/>
          </p:cNvSpPr>
          <p:nvPr>
            <p:ph type="body" sz="quarter" idx="18" hasCustomPrompt="1"/>
          </p:nvPr>
        </p:nvSpPr>
        <p:spPr>
          <a:xfrm>
            <a:off x="4286250"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9" name="Text Placeholder 71"/>
          <p:cNvSpPr>
            <a:spLocks noGrp="1"/>
          </p:cNvSpPr>
          <p:nvPr>
            <p:ph type="body" sz="quarter" idx="19" hasCustomPrompt="1"/>
          </p:nvPr>
        </p:nvSpPr>
        <p:spPr>
          <a:xfrm>
            <a:off x="6908599"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80" name="Text Placeholder 71"/>
          <p:cNvSpPr>
            <a:spLocks noGrp="1"/>
          </p:cNvSpPr>
          <p:nvPr>
            <p:ph type="body" sz="quarter" idx="20" hasCustomPrompt="1"/>
          </p:nvPr>
        </p:nvSpPr>
        <p:spPr>
          <a:xfrm>
            <a:off x="9531547"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102" name="Text Placeholder 101"/>
          <p:cNvSpPr>
            <a:spLocks noGrp="1"/>
          </p:cNvSpPr>
          <p:nvPr>
            <p:ph type="body" sz="quarter" idx="21" hasCustomPrompt="1"/>
          </p:nvPr>
        </p:nvSpPr>
        <p:spPr>
          <a:xfrm>
            <a:off x="6908599"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03" name="Text Placeholder 101"/>
          <p:cNvSpPr>
            <a:spLocks noGrp="1"/>
          </p:cNvSpPr>
          <p:nvPr>
            <p:ph type="body" sz="quarter" idx="22" hasCustomPrompt="1"/>
          </p:nvPr>
        </p:nvSpPr>
        <p:spPr>
          <a:xfrm>
            <a:off x="4286250"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04" name="Text Placeholder 101"/>
          <p:cNvSpPr>
            <a:spLocks noGrp="1"/>
          </p:cNvSpPr>
          <p:nvPr>
            <p:ph type="body" sz="quarter" idx="23" hasCustomPrompt="1"/>
          </p:nvPr>
        </p:nvSpPr>
        <p:spPr>
          <a:xfrm>
            <a:off x="9523171"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05" name="Text Placeholder 101"/>
          <p:cNvSpPr>
            <a:spLocks noGrp="1"/>
          </p:cNvSpPr>
          <p:nvPr>
            <p:ph type="body" sz="quarter" idx="24" hasCustomPrompt="1"/>
          </p:nvPr>
        </p:nvSpPr>
        <p:spPr>
          <a:xfrm>
            <a:off x="6908599"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05</a:t>
            </a:r>
          </a:p>
        </p:txBody>
      </p:sp>
      <p:sp>
        <p:nvSpPr>
          <p:cNvPr id="106" name="Text Placeholder 101"/>
          <p:cNvSpPr>
            <a:spLocks noGrp="1"/>
          </p:cNvSpPr>
          <p:nvPr>
            <p:ph type="body" sz="quarter" idx="25" hasCustomPrompt="1"/>
          </p:nvPr>
        </p:nvSpPr>
        <p:spPr>
          <a:xfrm>
            <a:off x="4286250"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07" name="Text Placeholder 101"/>
          <p:cNvSpPr>
            <a:spLocks noGrp="1"/>
          </p:cNvSpPr>
          <p:nvPr>
            <p:ph type="body" sz="quarter" idx="26" hasCustomPrompt="1"/>
          </p:nvPr>
        </p:nvSpPr>
        <p:spPr>
          <a:xfrm>
            <a:off x="9523171"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06</a:t>
            </a:r>
          </a:p>
        </p:txBody>
      </p:sp>
      <p:sp>
        <p:nvSpPr>
          <p:cNvPr id="108" name="Text Placeholder 101"/>
          <p:cNvSpPr>
            <a:spLocks noGrp="1"/>
          </p:cNvSpPr>
          <p:nvPr>
            <p:ph type="body" sz="quarter" idx="27" hasCustomPrompt="1"/>
          </p:nvPr>
        </p:nvSpPr>
        <p:spPr>
          <a:xfrm>
            <a:off x="6908599"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08</a:t>
            </a:r>
          </a:p>
        </p:txBody>
      </p:sp>
      <p:sp>
        <p:nvSpPr>
          <p:cNvPr id="109" name="Text Placeholder 101"/>
          <p:cNvSpPr>
            <a:spLocks noGrp="1"/>
          </p:cNvSpPr>
          <p:nvPr>
            <p:ph type="body" sz="quarter" idx="28" hasCustomPrompt="1"/>
          </p:nvPr>
        </p:nvSpPr>
        <p:spPr>
          <a:xfrm>
            <a:off x="4286250"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07</a:t>
            </a:r>
          </a:p>
        </p:txBody>
      </p:sp>
      <p:sp>
        <p:nvSpPr>
          <p:cNvPr id="110" name="Text Placeholder 101"/>
          <p:cNvSpPr>
            <a:spLocks noGrp="1"/>
          </p:cNvSpPr>
          <p:nvPr>
            <p:ph type="body" sz="quarter" idx="29" hasCustomPrompt="1"/>
          </p:nvPr>
        </p:nvSpPr>
        <p:spPr>
          <a:xfrm>
            <a:off x="9523171"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09</a:t>
            </a:r>
          </a:p>
        </p:txBody>
      </p:sp>
      <p:sp>
        <p:nvSpPr>
          <p:cNvPr id="25" name="Title 1">
            <a:extLst>
              <a:ext uri="{FF2B5EF4-FFF2-40B4-BE49-F238E27FC236}">
                <a16:creationId xmlns:a16="http://schemas.microsoft.com/office/drawing/2014/main" id="{94198409-95F4-164B-AEFE-AE08D7AC4A95}"/>
              </a:ext>
            </a:extLst>
          </p:cNvPr>
          <p:cNvSpPr>
            <a:spLocks noGrp="1"/>
          </p:cNvSpPr>
          <p:nvPr>
            <p:ph type="title" hasCustomPrompt="1"/>
          </p:nvPr>
        </p:nvSpPr>
        <p:spPr>
          <a:xfrm>
            <a:off x="425005" y="2266657"/>
            <a:ext cx="3288866" cy="1502286"/>
          </a:xfrm>
        </p:spPr>
        <p:txBody>
          <a:bodyPr vert="horz" lIns="0" tIns="91440" rIns="0" bIns="0" rtlCol="0">
            <a:noAutofit/>
          </a:bodyPr>
          <a:lstStyle>
            <a:lvl1pPr>
              <a:defRPr lang="en-US" sz="4000" b="0" i="0" dirty="0">
                <a:solidFill>
                  <a:schemeClr val="accent1"/>
                </a:solidFill>
                <a:ea typeface="Roboto" panose="02000000000000000000" pitchFamily="2" charset="0"/>
              </a:defRPr>
            </a:lvl1pPr>
          </a:lstStyle>
          <a:p>
            <a:pPr marL="0" lvl="0" indent="0">
              <a:lnSpc>
                <a:spcPct val="70000"/>
              </a:lnSpc>
              <a:spcBef>
                <a:spcPts val="120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47958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1.4">
    <p:bg>
      <p:bgPr>
        <a:solidFill>
          <a:schemeClr val="accent1"/>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ext Placeholder 8">
            <a:extLst>
              <a:ext uri="{FF2B5EF4-FFF2-40B4-BE49-F238E27FC236}">
                <a16:creationId xmlns:a16="http://schemas.microsoft.com/office/drawing/2014/main" id="{B7E8D271-0187-7D4F-BBE3-448D6C367134}"/>
              </a:ext>
            </a:extLst>
          </p:cNvPr>
          <p:cNvSpPr>
            <a:spLocks noGrp="1"/>
          </p:cNvSpPr>
          <p:nvPr>
            <p:ph type="body" sz="quarter" idx="30" hasCustomPrompt="1"/>
          </p:nvPr>
        </p:nvSpPr>
        <p:spPr>
          <a:xfrm>
            <a:off x="2317752" y="1269794"/>
            <a:ext cx="9510888" cy="4320000"/>
          </a:xfrm>
        </p:spPr>
        <p:txBody>
          <a:bodyPr numCol="1" spcCol="179984" anchor="ctr">
            <a:noAutofit/>
          </a:bodyPr>
          <a:lstStyle>
            <a:lvl1pPr marL="360000" marR="0" indent="-360000"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sz="1800" b="1" i="0" cap="all" baseline="0">
                <a:solidFill>
                  <a:schemeClr val="bg1"/>
                </a:solidFill>
                <a:latin typeface="Graphik" panose="020B0503030202060203" pitchFamily="34" charset="77"/>
              </a:defRPr>
            </a:lvl1pPr>
            <a:lvl2pPr marL="355571" indent="-355571">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32937422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0876942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1.2">
    <p:bg>
      <p:bgPr>
        <a:solidFill>
          <a:srgbClr val="F5F5F5"/>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5" name="Footer Placeholder 3">
            <a:extLst>
              <a:ext uri="{FF2B5EF4-FFF2-40B4-BE49-F238E27FC236}">
                <a16:creationId xmlns:a16="http://schemas.microsoft.com/office/drawing/2014/main" id="{616E7BEF-8EE7-124E-900A-83ED87620077}"/>
              </a:ext>
            </a:extLst>
          </p:cNvPr>
          <p:cNvSpPr>
            <a:spLocks noGrp="1"/>
          </p:cNvSpPr>
          <p:nvPr>
            <p:ph type="ftr" sz="quarter" idx="34"/>
          </p:nvPr>
        </p:nvSpPr>
        <p:spPr>
          <a:xfrm>
            <a:off x="7388697" y="6538913"/>
            <a:ext cx="4140338" cy="162000"/>
          </a:xfrm>
        </p:spPr>
        <p:txBody>
          <a:bodyPr/>
          <a:lstStyle/>
          <a:p>
            <a:r>
              <a:rPr lang="en-US"/>
              <a:t>Copyright © 2018 Accenture. All rights reserved.</a:t>
            </a:r>
            <a:endParaRPr lang="en-AU" dirty="0"/>
          </a:p>
        </p:txBody>
      </p:sp>
      <p:sp>
        <p:nvSpPr>
          <p:cNvPr id="6" name="Slide Number Placeholder 6">
            <a:extLst>
              <a:ext uri="{FF2B5EF4-FFF2-40B4-BE49-F238E27FC236}">
                <a16:creationId xmlns:a16="http://schemas.microsoft.com/office/drawing/2014/main" id="{2BB429A3-9692-C847-9424-99E2FEFBF021}"/>
              </a:ext>
            </a:extLst>
          </p:cNvPr>
          <p:cNvSpPr>
            <a:spLocks noGrp="1"/>
          </p:cNvSpPr>
          <p:nvPr>
            <p:ph type="sldNum" sz="quarter" idx="35"/>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3456384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1.3">
    <p:bg>
      <p:bgPr>
        <a:solidFill>
          <a:srgbClr val="C0C0C0"/>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6097784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1.4">
    <p:bg>
      <p:bgPr>
        <a:solidFill>
          <a:srgbClr val="979797"/>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672253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1.5">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10622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1.6">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581859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2.3 — Keyline &gt;">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7301E813-C37A-2A44-99FC-82228D72EE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2393" y="1167464"/>
            <a:ext cx="4378702" cy="4524659"/>
          </a:xfrm>
          <a:prstGeom prst="rect">
            <a:avLst/>
          </a:prstGeom>
        </p:spPr>
      </p:pic>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sp>
        <p:nvSpPr>
          <p:cNvPr id="9" name="MasterTitle">
            <a:extLst>
              <a:ext uri="{FF2B5EF4-FFF2-40B4-BE49-F238E27FC236}">
                <a16:creationId xmlns:a16="http://schemas.microsoft.com/office/drawing/2014/main" id="{4375FA8B-D70C-7B44-9580-8FF944E693AC}"/>
              </a:ext>
            </a:extLst>
          </p:cNvPr>
          <p:cNvSpPr>
            <a:spLocks noGrp="1"/>
          </p:cNvSpPr>
          <p:nvPr>
            <p:ph type="title" hasCustomPrompt="1"/>
          </p:nvPr>
        </p:nvSpPr>
        <p:spPr>
          <a:xfrm>
            <a:off x="485015" y="2037106"/>
            <a:ext cx="5760337" cy="2785378"/>
          </a:xfrm>
        </p:spPr>
        <p:txBody>
          <a:bodyPr wrap="square" tIns="9144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673678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ext Placeholder 3">
            <a:extLst>
              <a:ext uri="{FF2B5EF4-FFF2-40B4-BE49-F238E27FC236}">
                <a16:creationId xmlns:a16="http://schemas.microsoft.com/office/drawing/2014/main" id="{9435D420-7F33-8A47-8C41-852BFB44EAF7}"/>
              </a:ext>
            </a:extLst>
          </p:cNvPr>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Tree>
    <p:extLst>
      <p:ext uri="{BB962C8B-B14F-4D97-AF65-F5344CB8AC3E}">
        <p14:creationId xmlns:p14="http://schemas.microsoft.com/office/powerpoint/2010/main" val="6566174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tement 1.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179763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20167084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3224727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2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1789401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3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41373831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8062015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1.2">
    <p:bg>
      <p:bgPr>
        <a:solidFill>
          <a:srgbClr val="FFFD38"/>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74E01FCD-7038-064E-A479-7F82CBF2494A}"/>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8473943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1.3">
    <p:bg>
      <p:bgPr>
        <a:solidFill>
          <a:schemeClr val="accent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F8353FC-1566-9146-981A-C0E543AFC3B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2854364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1.4">
    <p:bg>
      <p:bgPr>
        <a:solidFill>
          <a:schemeClr val="accent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78288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2.4 — Keyline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7" name="Acc_DigitalBLACK">
            <a:extLst>
              <a:ext uri="{FF2B5EF4-FFF2-40B4-BE49-F238E27FC236}">
                <a16:creationId xmlns:a16="http://schemas.microsoft.com/office/drawing/2014/main" id="{88478B01-923A-674E-99D0-814374B832A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pic>
        <p:nvPicPr>
          <p:cNvPr id="8" name="Graphic 7">
            <a:extLst>
              <a:ext uri="{FF2B5EF4-FFF2-40B4-BE49-F238E27FC236}">
                <a16:creationId xmlns:a16="http://schemas.microsoft.com/office/drawing/2014/main" id="{AB5E1B55-F3CE-2142-8228-FA55E6E55E1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31957" y="715266"/>
            <a:ext cx="3542463" cy="3660546"/>
          </a:xfrm>
          <a:prstGeom prst="rect">
            <a:avLst/>
          </a:prstGeom>
        </p:spPr>
      </p:pic>
      <p:sp>
        <p:nvSpPr>
          <p:cNvPr id="9" name="MasterTitle">
            <a:extLst>
              <a:ext uri="{FF2B5EF4-FFF2-40B4-BE49-F238E27FC236}">
                <a16:creationId xmlns:a16="http://schemas.microsoft.com/office/drawing/2014/main" id="{3F499D8B-747F-4D45-8269-4364FAE9DEDD}"/>
              </a:ext>
            </a:extLst>
          </p:cNvPr>
          <p:cNvSpPr>
            <a:spLocks noGrp="1"/>
          </p:cNvSpPr>
          <p:nvPr>
            <p:ph type="title" hasCustomPrompt="1"/>
          </p:nvPr>
        </p:nvSpPr>
        <p:spPr>
          <a:xfrm>
            <a:off x="485016" y="1422155"/>
            <a:ext cx="4277904" cy="2246769"/>
          </a:xfrm>
        </p:spPr>
        <p:txBody>
          <a:bodyPr wrap="square" tIns="91440" anchor="ctr" anchorCtr="0">
            <a:noAutofit/>
          </a:bodyPr>
          <a:lstStyle>
            <a:lvl1pPr algn="l">
              <a:lnSpc>
                <a:spcPts val="5600"/>
              </a:lnSpc>
              <a:defRPr sz="66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30390944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383" y="1619274"/>
            <a:ext cx="3821663" cy="915635"/>
          </a:xfrm>
        </p:spPr>
        <p:txBody>
          <a:bodyPr wrap="square"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28604" y="5389327"/>
            <a:ext cx="3821663" cy="156197"/>
          </a:xfrm>
        </p:spPr>
        <p:txBody>
          <a:bodyPr wrap="square" anchor="t">
            <a:spAutoFit/>
          </a:bodyPr>
          <a:lstStyle>
            <a:lvl1pPr marL="0" marR="0" indent="0" algn="l" defTabSz="914400"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59791" y="1619274"/>
            <a:ext cx="0" cy="3619452"/>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28604" y="1619274"/>
            <a:ext cx="5291795" cy="3619452"/>
          </a:xfrm>
        </p:spPr>
        <p:txBody>
          <a:bodyPr vert="horz" wrap="square" lIns="0" tIns="0" rIns="0" bIns="0" rtlCol="0" anchor="t">
            <a:spAutoFit/>
          </a:bodyPr>
          <a:lstStyle>
            <a:lvl1pPr>
              <a:defRPr lang="en-US" sz="4800" b="0" i="0" spc="-150" dirty="0">
                <a:ea typeface="Roboto" panose="02000000000000000000" pitchFamily="2" charset="0"/>
              </a:defRPr>
            </a:lvl1pPr>
          </a:lstStyle>
          <a:p>
            <a:pPr marL="0" marR="0" lvl="0" indent="0" defTabSz="914400"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36637185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2913" y="970360"/>
            <a:ext cx="4991100" cy="309654"/>
          </a:xfrm>
        </p:spPr>
        <p:txBody>
          <a:bodyPr vert="horz" lIns="0" tIns="0" rIns="0" bIns="0" rtlCol="0" anchor="b">
            <a:noAutofit/>
          </a:bodyPr>
          <a:lstStyle>
            <a:lvl1pPr>
              <a:lnSpc>
                <a:spcPct val="80000"/>
              </a:lnSpc>
              <a:spcBef>
                <a:spcPts val="0"/>
              </a:spcBef>
              <a:defRPr lang="en-US" sz="1600" b="1" i="0" cap="all" baseline="0" dirty="0">
                <a:solidFill>
                  <a:schemeClr val="accent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28851" y="0"/>
            <a:ext cx="6258388" cy="6859588"/>
          </a:xfrm>
          <a:pattFill prst="pct40">
            <a:fgClr>
              <a:schemeClr val="accent1"/>
            </a:fgClr>
            <a:bgClr>
              <a:schemeClr val="bg1"/>
            </a:bgClr>
          </a:pattFill>
        </p:spPr>
        <p:txBody>
          <a:bodyPr anchor="ctr"/>
          <a:lstStyle>
            <a:lvl1pPr algn="ctr">
              <a:defRPr b="0" i="0"/>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005" y="1683417"/>
            <a:ext cx="5009008" cy="1502286"/>
          </a:xfrm>
        </p:spPr>
        <p:txBody>
          <a:bodyPr anchor="t" anchorCtr="0">
            <a:noAutofit/>
          </a:bodyPr>
          <a:lstStyle>
            <a:lvl1pPr marL="0" marR="0" indent="0" algn="l" defTabSz="914400" rtl="0" eaLnBrk="1" fontAlgn="base" latinLnBrk="0" hangingPunct="1">
              <a:lnSpc>
                <a:spcPct val="85000"/>
              </a:lnSpc>
              <a:spcBef>
                <a:spcPct val="0"/>
              </a:spcBef>
              <a:spcAft>
                <a:spcPct val="0"/>
              </a:spcAft>
              <a:buClrTx/>
              <a:buSzTx/>
              <a:buFont typeface="Arial" charset="0"/>
              <a:buNone/>
              <a:tabLst/>
              <a:defRPr sz="2800" b="0" i="0" cap="none"/>
            </a:lvl1pPr>
          </a:lstStyle>
          <a:p>
            <a:r>
              <a:rPr lang="en-US" dirty="0"/>
              <a:t>Short headline of value/solution delivered at 28pt, max 5 lines</a:t>
            </a:r>
          </a:p>
        </p:txBody>
      </p:sp>
    </p:spTree>
    <p:extLst>
      <p:ext uri="{BB962C8B-B14F-4D97-AF65-F5344CB8AC3E}">
        <p14:creationId xmlns:p14="http://schemas.microsoft.com/office/powerpoint/2010/main" val="1909015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005" y="626871"/>
            <a:ext cx="3593400" cy="1502286"/>
          </a:xfrm>
        </p:spPr>
        <p:txBody>
          <a:bodyPr/>
          <a:lstStyle>
            <a:lvl1pPr>
              <a:defRPr b="0" i="0"/>
            </a:lvl1p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2914" y="3141955"/>
            <a:ext cx="3036456" cy="309654"/>
          </a:xfrm>
        </p:spPr>
        <p:txBody>
          <a:bodyPr anchor="b"/>
          <a:lstStyle>
            <a:lvl1pPr>
              <a:lnSpc>
                <a:spcPct val="80000"/>
              </a:lnSpc>
              <a:spcBef>
                <a:spcPts val="0"/>
              </a:spcBef>
              <a:defRPr b="1" i="0">
                <a:solidFill>
                  <a:schemeClr val="accent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2915" y="3589106"/>
            <a:ext cx="3036456" cy="1880892"/>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29544754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740" y="2091995"/>
            <a:ext cx="2340864" cy="2340864"/>
          </a:xfrm>
          <a:prstGeom prst="ellipse">
            <a:avLst/>
          </a:prstGeom>
          <a:solidFill>
            <a:schemeClr val="bg1">
              <a:lumMod val="95000"/>
            </a:schemeClr>
          </a:solidFill>
        </p:spPr>
        <p:txBody>
          <a:bodyPr lIns="108000" tIns="108000" rIns="0">
            <a:normAutofit/>
          </a:bodyPr>
          <a:lstStyle>
            <a:lvl1pPr>
              <a:defRPr sz="1299" b="0" i="0"/>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740" y="4647219"/>
            <a:ext cx="2337474" cy="1660910"/>
          </a:xfrm>
        </p:spPr>
        <p:txBody>
          <a:bodyPr wrap="square">
            <a:noAutofit/>
          </a:bodyPr>
          <a:lstStyle>
            <a:lvl1pPr>
              <a:lnSpc>
                <a:spcPct val="110000"/>
              </a:lnSpc>
              <a:spcAft>
                <a:spcPts val="200"/>
              </a:spcAft>
              <a:defRPr sz="1100" b="0" i="0">
                <a:solidFill>
                  <a:schemeClr val="accent1"/>
                </a:solidFill>
                <a:latin typeface="Graphik" panose="020B0503030202060203" pitchFamily="34" charset="77"/>
              </a:defRPr>
            </a:lvl1pPr>
            <a:lvl2pPr>
              <a:lnSpc>
                <a:spcPct val="110000"/>
              </a:lnSpc>
              <a:spcAft>
                <a:spcPts val="200"/>
              </a:spcAft>
              <a:defRPr sz="1100" b="0" i="0">
                <a:solidFill>
                  <a:schemeClr val="accent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58788" y="2106290"/>
            <a:ext cx="2288507" cy="4201839"/>
          </a:xfrm>
        </p:spPr>
        <p:txBody>
          <a:bodyPr wrap="square">
            <a:noAutofit/>
          </a:bodyPr>
          <a:lstStyle>
            <a:lvl1pPr>
              <a:lnSpc>
                <a:spcPct val="110000"/>
              </a:lnSpc>
              <a:spcBef>
                <a:spcPts val="800"/>
              </a:spcBef>
              <a:spcAft>
                <a:spcPts val="1200"/>
              </a:spcAft>
              <a:defRPr sz="1100" b="0" i="0">
                <a:solidFill>
                  <a:schemeClr val="tx1"/>
                </a:solidFill>
                <a:latin typeface="Graphik" panose="020B0503030202060203" pitchFamily="34" charset="77"/>
              </a:defRPr>
            </a:lvl1pPr>
            <a:lvl2pPr marL="0" indent="0">
              <a:lnSpc>
                <a:spcPct val="110000"/>
              </a:lnSpc>
              <a:spcAft>
                <a:spcPts val="1200"/>
              </a:spcAft>
              <a:buNone/>
              <a:defRPr sz="1100" b="0" i="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58129"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69073"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970335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5913"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3225"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0539"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5913"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3225"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0539"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740" y="2620514"/>
            <a:ext cx="2859558" cy="3435613"/>
          </a:xfrm>
        </p:spPr>
        <p:txBody>
          <a:bodyPr wrap="square">
            <a:noAutofit/>
          </a:bodyPr>
          <a:lstStyle>
            <a:lvl1pPr>
              <a:lnSpc>
                <a:spcPct val="110000"/>
              </a:lnSpc>
              <a:spcBef>
                <a:spcPts val="1399"/>
              </a:spcBef>
              <a:spcAft>
                <a:spcPts val="200"/>
              </a:spcAft>
              <a:defRPr sz="1299" b="0" i="0">
                <a:solidFill>
                  <a:schemeClr val="tx1"/>
                </a:solidFill>
                <a:latin typeface="Graphik" panose="020B0503030202060203" pitchFamily="34" charset="77"/>
              </a:defRPr>
            </a:lvl1pPr>
            <a:lvl2pPr>
              <a:lnSpc>
                <a:spcPct val="110000"/>
              </a:lnSpc>
              <a:spcAft>
                <a:spcPts val="200"/>
              </a:spcAft>
              <a:defRPr sz="1100" b="0" i="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2893"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0205"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77517"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2893"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0205"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77517"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740" y="1864190"/>
            <a:ext cx="2859558" cy="215494"/>
          </a:xfrm>
        </p:spPr>
        <p:txBody>
          <a:bodyPr wrap="square">
            <a:spAutoFit/>
          </a:bodyPr>
          <a:lstStyle>
            <a:lvl1pPr>
              <a:lnSpc>
                <a:spcPct val="100000"/>
              </a:lnSpc>
              <a:spcAft>
                <a:spcPts val="0"/>
              </a:spcAft>
              <a:defRPr sz="1399" b="0"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005" y="483379"/>
            <a:ext cx="3288865" cy="1197415"/>
          </a:xfrm>
        </p:spPr>
        <p:txBody>
          <a:bodyPr vert="horz" wrap="square" lIns="0" tIns="0" rIns="0" bIns="0" rtlCol="0" anchor="b">
            <a:noAutofit/>
          </a:bodyPr>
          <a:lstStyle>
            <a:lvl1pPr>
              <a:lnSpc>
                <a:spcPct val="80000"/>
              </a:lnSpc>
              <a:spcBef>
                <a:spcPts val="0"/>
              </a:spcBef>
              <a:defRPr lang="en-US" sz="4398" b="0" i="0">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20812262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3772"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29864"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280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5956"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304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2047"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328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6060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46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361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5185"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09985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39988"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4531"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46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361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5185"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09985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39988"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4531"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873094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328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0593"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7824"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5136"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679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244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328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0593"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7824"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5136"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679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244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52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79760"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52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79760"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2529"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2707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2529"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2707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1667437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People 1.5">
    <p:bg>
      <p:bgPr>
        <a:solidFill>
          <a:schemeClr val="bg1"/>
        </a:solidFill>
        <a:effectLst/>
      </p:bgPr>
    </p:bg>
    <p:spTree>
      <p:nvGrpSpPr>
        <p:cNvPr id="1" name=""/>
        <p:cNvGrpSpPr/>
        <p:nvPr/>
      </p:nvGrpSpPr>
      <p:grpSpPr>
        <a:xfrm>
          <a:off x="0" y="0"/>
          <a:ext cx="0" cy="0"/>
          <a:chOff x="0" y="0"/>
          <a:chExt cx="0" cy="0"/>
        </a:xfrm>
      </p:grpSpPr>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chorCtr="0">
            <a:noAutofit/>
          </a:bodyPr>
          <a:lstStyle>
            <a:lvl1pPr>
              <a:defRPr lang="en-US" sz="4800" dirty="0">
                <a:solidFill>
                  <a:schemeClr val="accent1"/>
                </a:solidFill>
                <a:ea typeface="Roboto" panose="02000000000000000000" pitchFamily="2" charset="0"/>
              </a:defRPr>
            </a:lvl1pPr>
          </a:lstStyle>
          <a:p>
            <a:pPr marL="0" lvl="0" indent="0">
              <a:spcBef>
                <a:spcPts val="0"/>
              </a:spcBef>
              <a:buFont typeface="Arial" pitchFamily="34" charset="0"/>
              <a:buNone/>
            </a:pPr>
            <a:r>
              <a:rPr lang="en-US" dirty="0"/>
              <a:t>THANK YOU</a:t>
            </a:r>
          </a:p>
        </p:txBody>
      </p:sp>
      <p:sp>
        <p:nvSpPr>
          <p:cNvPr id="3" name="Text Placeholder 2">
            <a:extLst>
              <a:ext uri="{FF2B5EF4-FFF2-40B4-BE49-F238E27FC236}">
                <a16:creationId xmlns:a16="http://schemas.microsoft.com/office/drawing/2014/main" id="{874901FA-FD51-5E40-A122-78CB3B1396FE}"/>
              </a:ext>
            </a:extLst>
          </p:cNvPr>
          <p:cNvSpPr>
            <a:spLocks noGrp="1"/>
          </p:cNvSpPr>
          <p:nvPr>
            <p:ph type="body" sz="quarter" idx="38" hasCustomPrompt="1"/>
          </p:nvPr>
        </p:nvSpPr>
        <p:spPr>
          <a:xfrm>
            <a:off x="425450" y="2123123"/>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CONTACT</a:t>
            </a:r>
          </a:p>
        </p:txBody>
      </p:sp>
      <p:sp>
        <p:nvSpPr>
          <p:cNvPr id="5" name="Text Placeholder 4">
            <a:extLst>
              <a:ext uri="{FF2B5EF4-FFF2-40B4-BE49-F238E27FC236}">
                <a16:creationId xmlns:a16="http://schemas.microsoft.com/office/drawing/2014/main" id="{78A8F3B8-2664-754D-A7A1-EC2480B32992}"/>
              </a:ext>
            </a:extLst>
          </p:cNvPr>
          <p:cNvSpPr>
            <a:spLocks noGrp="1"/>
          </p:cNvSpPr>
          <p:nvPr>
            <p:ph type="body" sz="quarter" idx="40"/>
          </p:nvPr>
        </p:nvSpPr>
        <p:spPr>
          <a:xfrm>
            <a:off x="425004" y="2571924"/>
            <a:ext cx="5518595" cy="2076121"/>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75BD2455-2C04-9C4A-8FD1-E4374A5E6DBA}"/>
              </a:ext>
            </a:extLst>
          </p:cNvPr>
          <p:cNvSpPr>
            <a:spLocks noGrp="1"/>
          </p:cNvSpPr>
          <p:nvPr>
            <p:ph type="body" sz="quarter" idx="41" hasCustomPrompt="1"/>
          </p:nvPr>
        </p:nvSpPr>
        <p:spPr>
          <a:xfrm>
            <a:off x="425450" y="5154831"/>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JOIN THE CONVERSATION</a:t>
            </a:r>
          </a:p>
        </p:txBody>
      </p:sp>
      <p:sp>
        <p:nvSpPr>
          <p:cNvPr id="40" name="Text Placeholder 4">
            <a:extLst>
              <a:ext uri="{FF2B5EF4-FFF2-40B4-BE49-F238E27FC236}">
                <a16:creationId xmlns:a16="http://schemas.microsoft.com/office/drawing/2014/main" id="{24C204F3-EA4F-6D4B-A039-9096F1AFF21A}"/>
              </a:ext>
            </a:extLst>
          </p:cNvPr>
          <p:cNvSpPr>
            <a:spLocks noGrp="1"/>
          </p:cNvSpPr>
          <p:nvPr>
            <p:ph type="body" sz="quarter" idx="42" hasCustomPrompt="1"/>
          </p:nvPr>
        </p:nvSpPr>
        <p:spPr>
          <a:xfrm>
            <a:off x="425004" y="5603633"/>
            <a:ext cx="5518595" cy="492367"/>
          </a:xfrm>
        </p:spPr>
        <p:txBody>
          <a:bodyPr/>
          <a:lstStyle>
            <a:lvl1pPr>
              <a:spcBef>
                <a:spcPts val="0"/>
              </a:spcBef>
              <a:defRPr sz="1200"/>
            </a:lvl1pPr>
            <a:lvl2pPr>
              <a:defRPr sz="1200"/>
            </a:lvl2pPr>
            <a:lvl3pPr>
              <a:defRPr sz="1200"/>
            </a:lvl3pPr>
            <a:lvl4pPr>
              <a:defRPr sz="1200"/>
            </a:lvl4pPr>
            <a:lvl5pPr>
              <a:defRPr sz="1200"/>
            </a:lvl5pPr>
          </a:lstStyle>
          <a:p>
            <a:pPr lvl="0"/>
            <a:r>
              <a:rPr lang="en-US" dirty="0"/>
              <a:t>@</a:t>
            </a:r>
            <a:r>
              <a:rPr lang="en-US" dirty="0" err="1"/>
              <a:t>AccentureACTIVE</a:t>
            </a:r>
            <a:endParaRPr lang="en-US" dirty="0"/>
          </a:p>
        </p:txBody>
      </p:sp>
      <p:sp>
        <p:nvSpPr>
          <p:cNvPr id="54" name="Text Placeholder 2">
            <a:extLst>
              <a:ext uri="{FF2B5EF4-FFF2-40B4-BE49-F238E27FC236}">
                <a16:creationId xmlns:a16="http://schemas.microsoft.com/office/drawing/2014/main" id="{46C797F3-A461-A542-BDC7-868FC2291932}"/>
              </a:ext>
            </a:extLst>
          </p:cNvPr>
          <p:cNvSpPr>
            <a:spLocks noGrp="1"/>
          </p:cNvSpPr>
          <p:nvPr>
            <p:ph type="body" sz="quarter" idx="43" hasCustomPrompt="1"/>
          </p:nvPr>
        </p:nvSpPr>
        <p:spPr>
          <a:xfrm>
            <a:off x="6310313" y="2123123"/>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ABOUT ACCENTURE INTERACTIVE</a:t>
            </a:r>
          </a:p>
        </p:txBody>
      </p:sp>
      <p:sp>
        <p:nvSpPr>
          <p:cNvPr id="55" name="Text Placeholder 4">
            <a:extLst>
              <a:ext uri="{FF2B5EF4-FFF2-40B4-BE49-F238E27FC236}">
                <a16:creationId xmlns:a16="http://schemas.microsoft.com/office/drawing/2014/main" id="{FB2CEDE3-16D4-DB40-9A81-BC82E1EF67A1}"/>
              </a:ext>
            </a:extLst>
          </p:cNvPr>
          <p:cNvSpPr>
            <a:spLocks noGrp="1"/>
          </p:cNvSpPr>
          <p:nvPr>
            <p:ph type="body" sz="quarter" idx="44" hasCustomPrompt="1"/>
          </p:nvPr>
        </p:nvSpPr>
        <p:spPr>
          <a:xfrm>
            <a:off x="6309868" y="2571925"/>
            <a:ext cx="5518595" cy="1441276"/>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dirty="0"/>
              <a:t>Accenture Interactive helps the world’s leading brands transform their customer experiences across the entire customer journey. Through our connected offerings in design, marketing, content and commerce, we create new ways to win in today’s experience-led economy. Accenture Interactive is ranked the world’s largest digital agency in the latest Ad Age Agency Report. To learn more, follow us @</a:t>
            </a:r>
            <a:r>
              <a:rPr lang="en-US" dirty="0" err="1"/>
              <a:t>AccentureACTIVE</a:t>
            </a:r>
            <a:r>
              <a:rPr lang="en-US" dirty="0"/>
              <a:t> and visit </a:t>
            </a:r>
            <a:r>
              <a:rPr lang="en-US" dirty="0" err="1"/>
              <a:t>www.accentureinteractive.com</a:t>
            </a:r>
            <a:r>
              <a:rPr lang="en-US" dirty="0"/>
              <a:t>.</a:t>
            </a:r>
          </a:p>
        </p:txBody>
      </p:sp>
      <p:sp>
        <p:nvSpPr>
          <p:cNvPr id="56" name="Text Placeholder 2">
            <a:extLst>
              <a:ext uri="{FF2B5EF4-FFF2-40B4-BE49-F238E27FC236}">
                <a16:creationId xmlns:a16="http://schemas.microsoft.com/office/drawing/2014/main" id="{7BD2AAFF-7899-A449-A00A-1CA716B590D5}"/>
              </a:ext>
            </a:extLst>
          </p:cNvPr>
          <p:cNvSpPr>
            <a:spLocks noGrp="1"/>
          </p:cNvSpPr>
          <p:nvPr>
            <p:ph type="body" sz="quarter" idx="45" hasCustomPrompt="1"/>
          </p:nvPr>
        </p:nvSpPr>
        <p:spPr>
          <a:xfrm>
            <a:off x="6310313" y="4671100"/>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err="1"/>
              <a:t>accenture.com</a:t>
            </a:r>
            <a:r>
              <a:rPr lang="en-US" dirty="0"/>
              <a:t>/interactive</a:t>
            </a:r>
          </a:p>
        </p:txBody>
      </p:sp>
      <p:sp>
        <p:nvSpPr>
          <p:cNvPr id="57" name="Text Placeholder 4">
            <a:extLst>
              <a:ext uri="{FF2B5EF4-FFF2-40B4-BE49-F238E27FC236}">
                <a16:creationId xmlns:a16="http://schemas.microsoft.com/office/drawing/2014/main" id="{0E2A9E09-D351-284C-9B79-4D330AC277D0}"/>
              </a:ext>
            </a:extLst>
          </p:cNvPr>
          <p:cNvSpPr>
            <a:spLocks noGrp="1"/>
          </p:cNvSpPr>
          <p:nvPr>
            <p:ph type="body" sz="quarter" idx="46" hasCustomPrompt="1"/>
          </p:nvPr>
        </p:nvSpPr>
        <p:spPr>
          <a:xfrm>
            <a:off x="6309868" y="5119902"/>
            <a:ext cx="5518595" cy="981023"/>
          </a:xfrm>
        </p:spPr>
        <p:txBody>
          <a:bodyPr/>
          <a:lstStyle>
            <a:lvl1pPr>
              <a:spcBef>
                <a:spcPts val="0"/>
              </a:spcBef>
              <a:defRPr sz="1000"/>
            </a:lvl1pPr>
            <a:lvl2pPr>
              <a:defRPr sz="1200"/>
            </a:lvl2pPr>
            <a:lvl3pPr>
              <a:defRPr sz="1200"/>
            </a:lvl3pPr>
            <a:lvl4pPr>
              <a:defRPr sz="1200"/>
            </a:lvl4pPr>
            <a:lvl5pPr>
              <a:defRPr sz="1200"/>
            </a:lvl5pPr>
          </a:lstStyle>
          <a:p>
            <a:pPr lvl="0"/>
            <a:r>
              <a:rPr lang="en-US" dirty="0"/>
              <a:t>This document makes reference to marks owned by third parties. All such third-party marks are the property of their respective owners. No sponsorship, endorsement or approval of this content by the owners of such marks is intended, expressed or implied.</a:t>
            </a:r>
          </a:p>
          <a:p>
            <a:pPr lvl="0"/>
            <a:endParaRPr lang="en-US" dirty="0"/>
          </a:p>
          <a:p>
            <a:pPr lvl="0"/>
            <a:r>
              <a:rPr lang="en-US" dirty="0"/>
              <a:t>Copyright © 2018 Accenture. All rights reserved.</a:t>
            </a:r>
          </a:p>
          <a:p>
            <a:pPr lvl="0"/>
            <a:r>
              <a:rPr lang="en-US" dirty="0"/>
              <a:t>Accenture, its logo, and High Performance Delivered are trademarks of Accenture.</a:t>
            </a:r>
          </a:p>
        </p:txBody>
      </p:sp>
    </p:spTree>
    <p:extLst>
      <p:ext uri="{BB962C8B-B14F-4D97-AF65-F5344CB8AC3E}">
        <p14:creationId xmlns:p14="http://schemas.microsoft.com/office/powerpoint/2010/main" val="393588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MASTER TEMPLATE</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0" name="Text Placeholder 2"/>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534989" y="2100439"/>
            <a:ext cx="368300" cy="493776"/>
            <a:chOff x="5908515" y="2341560"/>
            <a:chExt cx="368300" cy="492125"/>
          </a:xfrm>
          <a:solidFill>
            <a:schemeClr val="tx1">
              <a:alpha val="40000"/>
            </a:schemeClr>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0440"/>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0440"/>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6" name="Freeform 48"/>
          <p:cNvSpPr>
            <a:spLocks noEditPoints="1"/>
          </p:cNvSpPr>
          <p:nvPr userDrawn="1"/>
        </p:nvSpPr>
        <p:spPr bwMode="auto">
          <a:xfrm>
            <a:off x="635797" y="2100439"/>
            <a:ext cx="937824" cy="954826"/>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nvGrpSpPr>
          <p:cNvPr id="6" name="Group 5">
            <a:extLst>
              <a:ext uri="{FF2B5EF4-FFF2-40B4-BE49-F238E27FC236}">
                <a16:creationId xmlns:a16="http://schemas.microsoft.com/office/drawing/2014/main" id="{25AD3B88-4D54-0F4D-A28F-B5FBD9580F5A}"/>
              </a:ext>
            </a:extLst>
          </p:cNvPr>
          <p:cNvGrpSpPr>
            <a:grpSpLocks noChangeAspect="1"/>
          </p:cNvGrpSpPr>
          <p:nvPr userDrawn="1"/>
        </p:nvGrpSpPr>
        <p:grpSpPr>
          <a:xfrm>
            <a:off x="2150596" y="2100439"/>
            <a:ext cx="594360" cy="493395"/>
            <a:chOff x="4754408" y="2382838"/>
            <a:chExt cx="495300" cy="411163"/>
          </a:xfrm>
          <a:solidFill>
            <a:schemeClr val="tx1">
              <a:alpha val="40000"/>
            </a:schemeClr>
          </a:solidFill>
        </p:grpSpPr>
        <p:sp>
          <p:nvSpPr>
            <p:cNvPr id="8" name="Freeform 5"/>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sp>
        <p:nvSpPr>
          <p:cNvPr id="32" name="Text Placeholder 2">
            <a:extLst>
              <a:ext uri="{FF2B5EF4-FFF2-40B4-BE49-F238E27FC236}">
                <a16:creationId xmlns:a16="http://schemas.microsoft.com/office/drawing/2014/main" id="{BFE989A7-DCA3-464F-B963-CCD9CD937CA7}"/>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Tree>
    <p:extLst>
      <p:ext uri="{BB962C8B-B14F-4D97-AF65-F5344CB8AC3E}">
        <p14:creationId xmlns:p14="http://schemas.microsoft.com/office/powerpoint/2010/main" val="35896862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theme" Target="../theme/theme2.xml"/><Relationship Id="rId5" Type="http://schemas.openxmlformats.org/officeDocument/2006/relationships/slideLayout" Target="../slideLayouts/slideLayout103.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284291"/>
            <a:ext cx="11469600" cy="467835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600" y="554400"/>
            <a:ext cx="11469600" cy="543601"/>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1223513945"/>
      </p:ext>
    </p:extLst>
  </p:cSld>
  <p:clrMap bg1="lt1" tx1="dk1" bg2="lt2" tx2="dk2" accent1="accent1" accent2="accent2" accent3="accent3" accent4="accent4" accent5="accent5" accent6="accent6" hlink="hlink" folHlink="folHlink"/>
  <p:sldLayoutIdLst>
    <p:sldLayoutId id="2147485065" r:id="rId1"/>
    <p:sldLayoutId id="2147485041" r:id="rId2"/>
    <p:sldLayoutId id="2147485074" r:id="rId3"/>
    <p:sldLayoutId id="2147485042" r:id="rId4"/>
    <p:sldLayoutId id="2147485051" r:id="rId5"/>
    <p:sldLayoutId id="2147485026" r:id="rId6"/>
    <p:sldLayoutId id="2147485053" r:id="rId7"/>
    <p:sldLayoutId id="2147485054" r:id="rId8"/>
    <p:sldLayoutId id="2147485057" r:id="rId9"/>
    <p:sldLayoutId id="2147485023" r:id="rId10"/>
    <p:sldLayoutId id="2147485083" r:id="rId11"/>
    <p:sldLayoutId id="2147485265" r:id="rId12"/>
    <p:sldLayoutId id="2147485040" r:id="rId13"/>
    <p:sldLayoutId id="2147485027" r:id="rId14"/>
    <p:sldLayoutId id="2147485030" r:id="rId15"/>
    <p:sldLayoutId id="2147485055" r:id="rId16"/>
    <p:sldLayoutId id="2147485034" r:id="rId17"/>
    <p:sldLayoutId id="2147485266" r:id="rId18"/>
    <p:sldLayoutId id="2147485036" r:id="rId19"/>
    <p:sldLayoutId id="2147485268" r:id="rId20"/>
    <p:sldLayoutId id="2147485261" r:id="rId21"/>
    <p:sldLayoutId id="2147485271" r:id="rId22"/>
    <p:sldLayoutId id="2147485277" r:id="rId23"/>
    <p:sldLayoutId id="2147484857" r:id="rId24"/>
    <p:sldLayoutId id="2147485094" r:id="rId25"/>
    <p:sldLayoutId id="2147485089" r:id="rId26"/>
    <p:sldLayoutId id="2147485090" r:id="rId27"/>
    <p:sldLayoutId id="2147484693" r:id="rId28"/>
    <p:sldLayoutId id="2147484705" r:id="rId29"/>
    <p:sldLayoutId id="2147484903" r:id="rId30"/>
    <p:sldLayoutId id="2147484738" r:id="rId31"/>
    <p:sldLayoutId id="2147485007" r:id="rId32"/>
    <p:sldLayoutId id="2147484811" r:id="rId33"/>
    <p:sldLayoutId id="2147485100" r:id="rId34"/>
    <p:sldLayoutId id="2147485093" r:id="rId35"/>
    <p:sldLayoutId id="2147485082" r:id="rId36"/>
    <p:sldLayoutId id="2147485086" r:id="rId37"/>
    <p:sldLayoutId id="2147485101" r:id="rId38"/>
    <p:sldLayoutId id="2147485088" r:id="rId39"/>
    <p:sldLayoutId id="2147485097" r:id="rId40"/>
    <p:sldLayoutId id="2147484632" r:id="rId41"/>
    <p:sldLayoutId id="2147485103" r:id="rId42"/>
    <p:sldLayoutId id="2147484633" r:id="rId43"/>
    <p:sldLayoutId id="2147485278" r:id="rId44"/>
    <p:sldLayoutId id="2147485279" r:id="rId45"/>
    <p:sldLayoutId id="2147485102" r:id="rId46"/>
    <p:sldLayoutId id="2147485072" r:id="rId47"/>
    <p:sldLayoutId id="2147485070" r:id="rId48"/>
    <p:sldLayoutId id="2147485069" r:id="rId49"/>
    <p:sldLayoutId id="2147485035" r:id="rId50"/>
    <p:sldLayoutId id="2147485073" r:id="rId51"/>
    <p:sldLayoutId id="2147485046" r:id="rId52"/>
    <p:sldLayoutId id="2147485052" r:id="rId53"/>
    <p:sldLayoutId id="2147485084" r:id="rId54"/>
    <p:sldLayoutId id="2147485049" r:id="rId55"/>
    <p:sldLayoutId id="2147485047" r:id="rId56"/>
    <p:sldLayoutId id="2147484913" r:id="rId57"/>
    <p:sldLayoutId id="2147484861" r:id="rId58"/>
    <p:sldLayoutId id="2147484904" r:id="rId59"/>
    <p:sldLayoutId id="2147484914" r:id="rId60"/>
    <p:sldLayoutId id="2147485275" r:id="rId61"/>
    <p:sldLayoutId id="2147485276" r:id="rId62"/>
    <p:sldLayoutId id="2147485092" r:id="rId63"/>
    <p:sldLayoutId id="2147485091" r:id="rId64"/>
    <p:sldLayoutId id="2147485005" r:id="rId65"/>
    <p:sldLayoutId id="2147484855" r:id="rId66"/>
    <p:sldLayoutId id="2147484901" r:id="rId67"/>
    <p:sldLayoutId id="2147485009" r:id="rId68"/>
    <p:sldLayoutId id="2147485006" r:id="rId69"/>
    <p:sldLayoutId id="2147485259" r:id="rId70"/>
    <p:sldLayoutId id="2147484945" r:id="rId71"/>
    <p:sldLayoutId id="2147484946" r:id="rId72"/>
    <p:sldLayoutId id="2147485260" r:id="rId73"/>
    <p:sldLayoutId id="2147484636" r:id="rId74"/>
    <p:sldLayoutId id="2147485081" r:id="rId75"/>
    <p:sldLayoutId id="2147484853" r:id="rId76"/>
    <p:sldLayoutId id="2147484841" r:id="rId77"/>
    <p:sldLayoutId id="2147484649" r:id="rId78"/>
    <p:sldLayoutId id="2147484899" r:id="rId79"/>
    <p:sldLayoutId id="2147484694" r:id="rId80"/>
    <p:sldLayoutId id="2147484706" r:id="rId81"/>
    <p:sldLayoutId id="2147484816" r:id="rId82"/>
    <p:sldLayoutId id="2147485077" r:id="rId83"/>
    <p:sldLayoutId id="2147485078" r:id="rId84"/>
    <p:sldLayoutId id="2147485079" r:id="rId85"/>
    <p:sldLayoutId id="2147485063" r:id="rId86"/>
    <p:sldLayoutId id="2147485075" r:id="rId87"/>
    <p:sldLayoutId id="2147484906" r:id="rId88"/>
    <p:sldLayoutId id="2147485059" r:id="rId89"/>
    <p:sldLayoutId id="2147485080" r:id="rId90"/>
    <p:sldLayoutId id="2147484819" r:id="rId91"/>
    <p:sldLayoutId id="2147485280" r:id="rId92"/>
    <p:sldLayoutId id="2147485099" r:id="rId93"/>
    <p:sldLayoutId id="2147485098" r:id="rId94"/>
    <p:sldLayoutId id="2147485264" r:id="rId95"/>
    <p:sldLayoutId id="2147485262" r:id="rId96"/>
    <p:sldLayoutId id="2147485263" r:id="rId97"/>
    <p:sldLayoutId id="2147485282" r:id="rId98"/>
  </p:sldLayoutIdLst>
  <p:hf hdr="0" dt="0"/>
  <p:txStyles>
    <p:title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85" rtl="0" eaLnBrk="1" latinLnBrk="0" hangingPunct="1">
        <a:defRPr sz="2400" kern="1200">
          <a:solidFill>
            <a:schemeClr val="tx1"/>
          </a:solidFill>
          <a:latin typeface="+mn-lt"/>
          <a:ea typeface="+mn-ea"/>
          <a:cs typeface="+mn-cs"/>
        </a:defRPr>
      </a:lvl1pPr>
      <a:lvl2pPr marL="609443" algn="l" defTabSz="1218885" rtl="0" eaLnBrk="1" latinLnBrk="0" hangingPunct="1">
        <a:defRPr sz="2400" kern="1200">
          <a:solidFill>
            <a:schemeClr val="tx1"/>
          </a:solidFill>
          <a:latin typeface="+mn-lt"/>
          <a:ea typeface="+mn-ea"/>
          <a:cs typeface="+mn-cs"/>
        </a:defRPr>
      </a:lvl2pPr>
      <a:lvl3pPr marL="1218885" algn="l" defTabSz="1218885" rtl="0" eaLnBrk="1" latinLnBrk="0" hangingPunct="1">
        <a:defRPr sz="2400" kern="1200">
          <a:solidFill>
            <a:schemeClr val="tx1"/>
          </a:solidFill>
          <a:latin typeface="+mn-lt"/>
          <a:ea typeface="+mn-ea"/>
          <a:cs typeface="+mn-cs"/>
        </a:defRPr>
      </a:lvl3pPr>
      <a:lvl4pPr marL="1828328" algn="l" defTabSz="1218885" rtl="0" eaLnBrk="1" latinLnBrk="0" hangingPunct="1">
        <a:defRPr sz="2400" kern="1200">
          <a:solidFill>
            <a:schemeClr val="tx1"/>
          </a:solidFill>
          <a:latin typeface="+mn-lt"/>
          <a:ea typeface="+mn-ea"/>
          <a:cs typeface="+mn-cs"/>
        </a:defRPr>
      </a:lvl4pPr>
      <a:lvl5pPr marL="2437771" algn="l" defTabSz="1218885" rtl="0" eaLnBrk="1" latinLnBrk="0" hangingPunct="1">
        <a:defRPr sz="2400" kern="1200">
          <a:solidFill>
            <a:schemeClr val="tx1"/>
          </a:solidFill>
          <a:latin typeface="+mn-lt"/>
          <a:ea typeface="+mn-ea"/>
          <a:cs typeface="+mn-cs"/>
        </a:defRPr>
      </a:lvl5pPr>
      <a:lvl6pPr marL="3047213" algn="l" defTabSz="1218885" rtl="0" eaLnBrk="1" latinLnBrk="0" hangingPunct="1">
        <a:defRPr sz="2400" kern="1200">
          <a:solidFill>
            <a:schemeClr val="tx1"/>
          </a:solidFill>
          <a:latin typeface="+mn-lt"/>
          <a:ea typeface="+mn-ea"/>
          <a:cs typeface="+mn-cs"/>
        </a:defRPr>
      </a:lvl6pPr>
      <a:lvl7pPr marL="3656656" algn="l" defTabSz="1218885" rtl="0" eaLnBrk="1" latinLnBrk="0" hangingPunct="1">
        <a:defRPr sz="2400" kern="1200">
          <a:solidFill>
            <a:schemeClr val="tx1"/>
          </a:solidFill>
          <a:latin typeface="+mn-lt"/>
          <a:ea typeface="+mn-ea"/>
          <a:cs typeface="+mn-cs"/>
        </a:defRPr>
      </a:lvl7pPr>
      <a:lvl8pPr marL="4266097" algn="l" defTabSz="1218885" rtl="0" eaLnBrk="1" latinLnBrk="0" hangingPunct="1">
        <a:defRPr sz="2400" kern="1200">
          <a:solidFill>
            <a:schemeClr val="tx1"/>
          </a:solidFill>
          <a:latin typeface="+mn-lt"/>
          <a:ea typeface="+mn-ea"/>
          <a:cs typeface="+mn-cs"/>
        </a:defRPr>
      </a:lvl8pPr>
      <a:lvl9pPr marL="4875541" algn="l" defTabSz="12188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5" userDrawn="1">
          <p15:clr>
            <a:srgbClr val="F26B43"/>
          </p15:clr>
        </p15:guide>
        <p15:guide id="3" pos="7452" userDrawn="1">
          <p15:clr>
            <a:srgbClr val="F26B43"/>
          </p15:clr>
        </p15:guide>
        <p15:guide id="4" pos="1277" userDrawn="1">
          <p15:clr>
            <a:srgbClr val="F26B43"/>
          </p15:clr>
        </p15:guide>
        <p15:guide id="5" pos="1460" userDrawn="1">
          <p15:clr>
            <a:srgbClr val="F26B43"/>
          </p15:clr>
        </p15:guide>
        <p15:guide id="6" pos="2514" userDrawn="1">
          <p15:clr>
            <a:srgbClr val="F26B43"/>
          </p15:clr>
        </p15:guide>
        <p15:guide id="7" pos="2696" userDrawn="1">
          <p15:clr>
            <a:srgbClr val="F26B43"/>
          </p15:clr>
        </p15:guide>
        <p15:guide id="8" pos="3929" userDrawn="1">
          <p15:clr>
            <a:srgbClr val="F26B43"/>
          </p15:clr>
        </p15:guide>
        <p15:guide id="9" pos="3748" userDrawn="1">
          <p15:clr>
            <a:srgbClr val="F26B43"/>
          </p15:clr>
        </p15:guide>
        <p15:guide id="10" pos="4982" userDrawn="1">
          <p15:clr>
            <a:srgbClr val="F26B43"/>
          </p15:clr>
        </p15:guide>
        <p15:guide id="11" pos="5162" userDrawn="1">
          <p15:clr>
            <a:srgbClr val="F26B43"/>
          </p15:clr>
        </p15:guide>
        <p15:guide id="12" pos="6218" userDrawn="1">
          <p15:clr>
            <a:srgbClr val="F26B43"/>
          </p15:clr>
        </p15:guide>
        <p15:guide id="13" pos="6399"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284291"/>
            <a:ext cx="11469600" cy="467835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600" y="554400"/>
            <a:ext cx="11469600" cy="543601"/>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848964373"/>
      </p:ext>
    </p:extLst>
  </p:cSld>
  <p:clrMap bg1="lt1" tx1="dk1" bg2="lt2" tx2="dk2" accent1="accent1" accent2="accent2" accent3="accent3" accent4="accent4" accent5="accent5" accent6="accent6" hlink="hlink" folHlink="folHlink"/>
  <p:sldLayoutIdLst>
    <p:sldLayoutId id="2147485284" r:id="rId1"/>
    <p:sldLayoutId id="2147485285" r:id="rId2"/>
    <p:sldLayoutId id="2147485286" r:id="rId3"/>
    <p:sldLayoutId id="2147485287" r:id="rId4"/>
    <p:sldLayoutId id="2147485288" r:id="rId5"/>
    <p:sldLayoutId id="2147485289" r:id="rId6"/>
    <p:sldLayoutId id="2147485290" r:id="rId7"/>
    <p:sldLayoutId id="2147485291" r:id="rId8"/>
    <p:sldLayoutId id="2147485292" r:id="rId9"/>
    <p:sldLayoutId id="2147485293" r:id="rId10"/>
    <p:sldLayoutId id="2147485294" r:id="rId11"/>
    <p:sldLayoutId id="2147485295" r:id="rId12"/>
    <p:sldLayoutId id="2147485296" r:id="rId13"/>
    <p:sldLayoutId id="2147485297" r:id="rId14"/>
    <p:sldLayoutId id="2147485298" r:id="rId15"/>
    <p:sldLayoutId id="2147485299" r:id="rId16"/>
    <p:sldLayoutId id="2147485300" r:id="rId17"/>
    <p:sldLayoutId id="2147485301" r:id="rId18"/>
    <p:sldLayoutId id="2147485302" r:id="rId19"/>
    <p:sldLayoutId id="2147485303" r:id="rId20"/>
    <p:sldLayoutId id="2147485304" r:id="rId21"/>
    <p:sldLayoutId id="2147485305" r:id="rId22"/>
    <p:sldLayoutId id="2147485306" r:id="rId23"/>
    <p:sldLayoutId id="2147485307" r:id="rId24"/>
    <p:sldLayoutId id="2147485308" r:id="rId25"/>
    <p:sldLayoutId id="2147485309" r:id="rId26"/>
    <p:sldLayoutId id="2147485310" r:id="rId27"/>
    <p:sldLayoutId id="2147485311" r:id="rId28"/>
    <p:sldLayoutId id="2147485312" r:id="rId29"/>
    <p:sldLayoutId id="2147485313" r:id="rId30"/>
    <p:sldLayoutId id="2147485314" r:id="rId31"/>
    <p:sldLayoutId id="2147485315" r:id="rId32"/>
    <p:sldLayoutId id="2147485316" r:id="rId33"/>
    <p:sldLayoutId id="2147485317" r:id="rId34"/>
    <p:sldLayoutId id="2147485318" r:id="rId35"/>
    <p:sldLayoutId id="2147485319" r:id="rId36"/>
    <p:sldLayoutId id="2147485320" r:id="rId37"/>
    <p:sldLayoutId id="2147485321" r:id="rId38"/>
    <p:sldLayoutId id="2147485322" r:id="rId39"/>
    <p:sldLayoutId id="2147485323" r:id="rId40"/>
    <p:sldLayoutId id="2147485324" r:id="rId41"/>
    <p:sldLayoutId id="2147485325" r:id="rId42"/>
    <p:sldLayoutId id="2147485326" r:id="rId43"/>
    <p:sldLayoutId id="2147485327" r:id="rId44"/>
    <p:sldLayoutId id="2147485328" r:id="rId45"/>
    <p:sldLayoutId id="2147485329" r:id="rId46"/>
    <p:sldLayoutId id="2147485330" r:id="rId47"/>
    <p:sldLayoutId id="2147485331" r:id="rId48"/>
    <p:sldLayoutId id="2147485332" r:id="rId49"/>
    <p:sldLayoutId id="2147485333" r:id="rId50"/>
    <p:sldLayoutId id="2147485334" r:id="rId51"/>
    <p:sldLayoutId id="2147485335" r:id="rId52"/>
    <p:sldLayoutId id="2147485336" r:id="rId53"/>
    <p:sldLayoutId id="2147485337" r:id="rId54"/>
    <p:sldLayoutId id="2147485338" r:id="rId55"/>
    <p:sldLayoutId id="2147485339" r:id="rId56"/>
    <p:sldLayoutId id="2147485340" r:id="rId57"/>
  </p:sldLayoutIdLst>
  <p:hf hdr="0" dt="0"/>
  <p:txStyles>
    <p:title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85" rtl="0" eaLnBrk="1" latinLnBrk="0" hangingPunct="1">
        <a:defRPr sz="2400" kern="1200">
          <a:solidFill>
            <a:schemeClr val="tx1"/>
          </a:solidFill>
          <a:latin typeface="+mn-lt"/>
          <a:ea typeface="+mn-ea"/>
          <a:cs typeface="+mn-cs"/>
        </a:defRPr>
      </a:lvl1pPr>
      <a:lvl2pPr marL="609443" algn="l" defTabSz="1218885" rtl="0" eaLnBrk="1" latinLnBrk="0" hangingPunct="1">
        <a:defRPr sz="2400" kern="1200">
          <a:solidFill>
            <a:schemeClr val="tx1"/>
          </a:solidFill>
          <a:latin typeface="+mn-lt"/>
          <a:ea typeface="+mn-ea"/>
          <a:cs typeface="+mn-cs"/>
        </a:defRPr>
      </a:lvl2pPr>
      <a:lvl3pPr marL="1218885" algn="l" defTabSz="1218885" rtl="0" eaLnBrk="1" latinLnBrk="0" hangingPunct="1">
        <a:defRPr sz="2400" kern="1200">
          <a:solidFill>
            <a:schemeClr val="tx1"/>
          </a:solidFill>
          <a:latin typeface="+mn-lt"/>
          <a:ea typeface="+mn-ea"/>
          <a:cs typeface="+mn-cs"/>
        </a:defRPr>
      </a:lvl3pPr>
      <a:lvl4pPr marL="1828328" algn="l" defTabSz="1218885" rtl="0" eaLnBrk="1" latinLnBrk="0" hangingPunct="1">
        <a:defRPr sz="2400" kern="1200">
          <a:solidFill>
            <a:schemeClr val="tx1"/>
          </a:solidFill>
          <a:latin typeface="+mn-lt"/>
          <a:ea typeface="+mn-ea"/>
          <a:cs typeface="+mn-cs"/>
        </a:defRPr>
      </a:lvl4pPr>
      <a:lvl5pPr marL="2437771" algn="l" defTabSz="1218885" rtl="0" eaLnBrk="1" latinLnBrk="0" hangingPunct="1">
        <a:defRPr sz="2400" kern="1200">
          <a:solidFill>
            <a:schemeClr val="tx1"/>
          </a:solidFill>
          <a:latin typeface="+mn-lt"/>
          <a:ea typeface="+mn-ea"/>
          <a:cs typeface="+mn-cs"/>
        </a:defRPr>
      </a:lvl5pPr>
      <a:lvl6pPr marL="3047213" algn="l" defTabSz="1218885" rtl="0" eaLnBrk="1" latinLnBrk="0" hangingPunct="1">
        <a:defRPr sz="2400" kern="1200">
          <a:solidFill>
            <a:schemeClr val="tx1"/>
          </a:solidFill>
          <a:latin typeface="+mn-lt"/>
          <a:ea typeface="+mn-ea"/>
          <a:cs typeface="+mn-cs"/>
        </a:defRPr>
      </a:lvl6pPr>
      <a:lvl7pPr marL="3656656" algn="l" defTabSz="1218885" rtl="0" eaLnBrk="1" latinLnBrk="0" hangingPunct="1">
        <a:defRPr sz="2400" kern="1200">
          <a:solidFill>
            <a:schemeClr val="tx1"/>
          </a:solidFill>
          <a:latin typeface="+mn-lt"/>
          <a:ea typeface="+mn-ea"/>
          <a:cs typeface="+mn-cs"/>
        </a:defRPr>
      </a:lvl7pPr>
      <a:lvl8pPr marL="4266097" algn="l" defTabSz="1218885" rtl="0" eaLnBrk="1" latinLnBrk="0" hangingPunct="1">
        <a:defRPr sz="2400" kern="1200">
          <a:solidFill>
            <a:schemeClr val="tx1"/>
          </a:solidFill>
          <a:latin typeface="+mn-lt"/>
          <a:ea typeface="+mn-ea"/>
          <a:cs typeface="+mn-cs"/>
        </a:defRPr>
      </a:lvl8pPr>
      <a:lvl9pPr marL="4875541" algn="l" defTabSz="12188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p15:clr>
            <a:srgbClr val="F26B43"/>
          </p15:clr>
        </p15:guide>
        <p15:guide id="2" pos="225">
          <p15:clr>
            <a:srgbClr val="F26B43"/>
          </p15:clr>
        </p15:guide>
        <p15:guide id="3" pos="7452">
          <p15:clr>
            <a:srgbClr val="F26B43"/>
          </p15:clr>
        </p15:guide>
        <p15:guide id="4" pos="1277">
          <p15:clr>
            <a:srgbClr val="F26B43"/>
          </p15:clr>
        </p15:guide>
        <p15:guide id="5" pos="1460">
          <p15:clr>
            <a:srgbClr val="F26B43"/>
          </p15:clr>
        </p15:guide>
        <p15:guide id="6" pos="2514">
          <p15:clr>
            <a:srgbClr val="F26B43"/>
          </p15:clr>
        </p15:guide>
        <p15:guide id="7" pos="2696">
          <p15:clr>
            <a:srgbClr val="F26B43"/>
          </p15:clr>
        </p15:guide>
        <p15:guide id="8" pos="3929">
          <p15:clr>
            <a:srgbClr val="F26B43"/>
          </p15:clr>
        </p15:guide>
        <p15:guide id="9" pos="3748">
          <p15:clr>
            <a:srgbClr val="F26B43"/>
          </p15:clr>
        </p15:guide>
        <p15:guide id="10" pos="4982">
          <p15:clr>
            <a:srgbClr val="F26B43"/>
          </p15:clr>
        </p15:guide>
        <p15:guide id="11" pos="5162">
          <p15:clr>
            <a:srgbClr val="F26B43"/>
          </p15:clr>
        </p15:guide>
        <p15:guide id="12" pos="6218">
          <p15:clr>
            <a:srgbClr val="F26B43"/>
          </p15:clr>
        </p15:guide>
        <p15:guide id="13" pos="6399">
          <p15:clr>
            <a:srgbClr val="F26B43"/>
          </p15:clr>
        </p15:guide>
        <p15:guide id="14" orient="horz" pos="807">
          <p15:clr>
            <a:srgbClr val="F26B43"/>
          </p15:clr>
        </p15:guide>
        <p15:guide id="15" orient="horz" pos="876">
          <p15:clr>
            <a:srgbClr val="F26B43"/>
          </p15:clr>
        </p15:guide>
        <p15:guide id="16" orient="horz" pos="4031">
          <p15:clr>
            <a:srgbClr val="F26B43"/>
          </p15:clr>
        </p15:guide>
        <p15:guide id="17" orient="horz" pos="597">
          <p15:clr>
            <a:srgbClr val="F26B43"/>
          </p15:clr>
        </p15:guide>
        <p15:guide id="18" orient="horz" pos="2435">
          <p15:clr>
            <a:srgbClr val="F26B43"/>
          </p15:clr>
        </p15:guide>
        <p15:guide id="19" orient="horz" pos="3756">
          <p15:clr>
            <a:srgbClr val="F26B43"/>
          </p15:clr>
        </p15:guide>
        <p15:guide id="20" orient="horz" pos="41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9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5.png"/><Relationship Id="rId4" Type="http://schemas.openxmlformats.org/officeDocument/2006/relationships/diagramData" Target="../diagrams/data1.xml"/><Relationship Id="rId9" Type="http://schemas.openxmlformats.org/officeDocument/2006/relationships/image" Target="../media/image74.jp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92.xml"/><Relationship Id="rId4" Type="http://schemas.openxmlformats.org/officeDocument/2006/relationships/image" Target="../media/image77.jp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79.jpg"/></Relationships>
</file>

<file path=ppt/slides/_rels/slide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92.xml"/><Relationship Id="rId6" Type="http://schemas.openxmlformats.org/officeDocument/2006/relationships/image" Target="../media/image83.jpeg"/><Relationship Id="rId5" Type="http://schemas.openxmlformats.org/officeDocument/2006/relationships/image" Target="../media/image54.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4.png"/><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9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hyperlink" Target="https://www1.nyc.gov/site/tlc/about/tlc-trip-record-data.page" TargetMode="Externa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51.png"/><Relationship Id="rId7" Type="http://schemas.openxmlformats.org/officeDocument/2006/relationships/image" Target="../media/image55.tiff"/><Relationship Id="rId2" Type="http://schemas.openxmlformats.org/officeDocument/2006/relationships/notesSlide" Target="../notesSlides/notesSlide1.xml"/><Relationship Id="rId1" Type="http://schemas.openxmlformats.org/officeDocument/2006/relationships/slideLayout" Target="../slideLayouts/slideLayout9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tiff"/></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9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92.xml"/><Relationship Id="rId6" Type="http://schemas.openxmlformats.org/officeDocument/2006/relationships/image" Target="../media/image70.png"/><Relationship Id="rId5" Type="http://schemas.openxmlformats.org/officeDocument/2006/relationships/image" Target="../media/image64.png"/><Relationship Id="rId4" Type="http://schemas.openxmlformats.org/officeDocument/2006/relationships/image" Target="../media/image69.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C9774-E9CF-C64C-9758-278EFF8F22FE}"/>
              </a:ext>
            </a:extLst>
          </p:cNvPr>
          <p:cNvSpPr>
            <a:spLocks noGrp="1"/>
          </p:cNvSpPr>
          <p:nvPr>
            <p:ph type="title"/>
          </p:nvPr>
        </p:nvSpPr>
        <p:spPr>
          <a:xfrm>
            <a:off x="295016" y="2232319"/>
            <a:ext cx="10904055" cy="2092095"/>
          </a:xfrm>
        </p:spPr>
        <p:txBody>
          <a:bodyPr/>
          <a:lstStyle/>
          <a:p>
            <a:r>
              <a:rPr lang="en-US" b="1" dirty="0"/>
              <a:t>Hanes Case Competition</a:t>
            </a:r>
            <a:br>
              <a:rPr lang="en-US" b="1" dirty="0"/>
            </a:br>
            <a:r>
              <a:rPr lang="en-US" sz="4400" dirty="0"/>
              <a:t>Analyzing the NYC Taxi Data</a:t>
            </a:r>
            <a:br>
              <a:rPr lang="en-US" dirty="0"/>
            </a:br>
            <a:endParaRPr lang="en-US" dirty="0"/>
          </a:p>
        </p:txBody>
      </p:sp>
      <p:sp>
        <p:nvSpPr>
          <p:cNvPr id="3" name="Slide Number Placeholder 2">
            <a:extLst>
              <a:ext uri="{FF2B5EF4-FFF2-40B4-BE49-F238E27FC236}">
                <a16:creationId xmlns:a16="http://schemas.microsoft.com/office/drawing/2014/main" id="{591DDC94-5CA8-AE42-B32F-57406218E070}"/>
              </a:ext>
            </a:extLst>
          </p:cNvPr>
          <p:cNvSpPr>
            <a:spLocks noGrp="1"/>
          </p:cNvSpPr>
          <p:nvPr>
            <p:ph type="sldNum" sz="quarter" idx="11"/>
          </p:nvPr>
        </p:nvSpPr>
        <p:spPr/>
        <p:txBody>
          <a:bodyPr/>
          <a:lstStyle/>
          <a:p>
            <a:fld id="{90CBDC3A-D49F-4631-A8C7-55D59B33E5FA}" type="slidenum">
              <a:rPr lang="en-US" smtClean="0"/>
              <a:pPr/>
              <a:t>1</a:t>
            </a:fld>
            <a:endParaRPr lang="en-US" dirty="0"/>
          </a:p>
        </p:txBody>
      </p:sp>
      <p:pic>
        <p:nvPicPr>
          <p:cNvPr id="5" name="Picture 4">
            <a:extLst>
              <a:ext uri="{FF2B5EF4-FFF2-40B4-BE49-F238E27FC236}">
                <a16:creationId xmlns:a16="http://schemas.microsoft.com/office/drawing/2014/main" id="{40445E25-E71D-0F46-A268-4C2C787992D4}"/>
              </a:ext>
            </a:extLst>
          </p:cNvPr>
          <p:cNvPicPr>
            <a:picLocks noChangeAspect="1"/>
          </p:cNvPicPr>
          <p:nvPr/>
        </p:nvPicPr>
        <p:blipFill>
          <a:blip r:embed="rId2"/>
          <a:stretch>
            <a:fillRect/>
          </a:stretch>
        </p:blipFill>
        <p:spPr>
          <a:xfrm>
            <a:off x="10335798" y="5048777"/>
            <a:ext cx="1276665" cy="1276665"/>
          </a:xfrm>
          <a:prstGeom prst="rect">
            <a:avLst/>
          </a:prstGeom>
        </p:spPr>
      </p:pic>
      <p:sp>
        <p:nvSpPr>
          <p:cNvPr id="7" name="Rectangle 6">
            <a:extLst>
              <a:ext uri="{FF2B5EF4-FFF2-40B4-BE49-F238E27FC236}">
                <a16:creationId xmlns:a16="http://schemas.microsoft.com/office/drawing/2014/main" id="{8440686F-CCDE-3F44-B27A-5F1630619E20}"/>
              </a:ext>
            </a:extLst>
          </p:cNvPr>
          <p:cNvSpPr/>
          <p:nvPr/>
        </p:nvSpPr>
        <p:spPr>
          <a:xfrm>
            <a:off x="295016" y="5863777"/>
            <a:ext cx="9161218" cy="400110"/>
          </a:xfrm>
          <a:prstGeom prst="rect">
            <a:avLst/>
          </a:prstGeom>
        </p:spPr>
        <p:txBody>
          <a:bodyPr wrap="square">
            <a:spAutoFit/>
          </a:bodyPr>
          <a:lstStyle/>
          <a:p>
            <a:r>
              <a:rPr lang="en-CA" sz="2000" b="1" dirty="0">
                <a:latin typeface="Graphik" panose="020B0503030202060203" pitchFamily="34" charset="77"/>
                <a:cs typeface="Arial Black" charset="0"/>
              </a:rPr>
              <a:t>By -  Rahul Bhasin</a:t>
            </a:r>
            <a:endParaRPr lang="en-US" sz="2000" b="1" dirty="0">
              <a:latin typeface="Graphik" panose="020B0503030202060203" pitchFamily="34" charset="77"/>
              <a:cs typeface="Arial Black" charset="0"/>
            </a:endParaRPr>
          </a:p>
        </p:txBody>
      </p:sp>
    </p:spTree>
    <p:extLst>
      <p:ext uri="{BB962C8B-B14F-4D97-AF65-F5344CB8AC3E}">
        <p14:creationId xmlns:p14="http://schemas.microsoft.com/office/powerpoint/2010/main" val="102220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10</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 Finding the pick-up  </a:t>
            </a:r>
            <a:r>
              <a:rPr lang="en-US" b="1" dirty="0">
                <a:solidFill>
                  <a:srgbClr val="FF0000"/>
                </a:solidFill>
              </a:rPr>
              <a:t>hotspots</a:t>
            </a:r>
            <a:r>
              <a:rPr lang="en-US" dirty="0"/>
              <a:t> - Approach</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solidFill>
              <a:srgbClr val="FF0000"/>
            </a:soli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A close up of a device&#10;&#10;Description automatically generated">
            <a:extLst>
              <a:ext uri="{FF2B5EF4-FFF2-40B4-BE49-F238E27FC236}">
                <a16:creationId xmlns:a16="http://schemas.microsoft.com/office/drawing/2014/main" id="{66E2203A-9066-4BFE-9B5B-6DFB96E6AC8F}"/>
              </a:ext>
            </a:extLst>
          </p:cNvPr>
          <p:cNvPicPr>
            <a:picLocks noChangeAspect="1"/>
          </p:cNvPicPr>
          <p:nvPr/>
        </p:nvPicPr>
        <p:blipFill>
          <a:blip r:embed="rId3"/>
          <a:stretch>
            <a:fillRect/>
          </a:stretch>
        </p:blipFill>
        <p:spPr>
          <a:xfrm>
            <a:off x="438364" y="3779115"/>
            <a:ext cx="3183726" cy="2258604"/>
          </a:xfrm>
          <a:prstGeom prst="rect">
            <a:avLst/>
          </a:prstGeom>
          <a:ln>
            <a:solidFill>
              <a:srgbClr val="FF0000"/>
            </a:solidFill>
          </a:ln>
        </p:spPr>
      </p:pic>
      <p:graphicFrame>
        <p:nvGraphicFramePr>
          <p:cNvPr id="8" name="Diagram 7">
            <a:extLst>
              <a:ext uri="{FF2B5EF4-FFF2-40B4-BE49-F238E27FC236}">
                <a16:creationId xmlns:a16="http://schemas.microsoft.com/office/drawing/2014/main" id="{F05970F0-A900-41CD-A7D3-6FB0C9C4BFA6}"/>
              </a:ext>
            </a:extLst>
          </p:cNvPr>
          <p:cNvGraphicFramePr/>
          <p:nvPr>
            <p:extLst>
              <p:ext uri="{D42A27DB-BD31-4B8C-83A1-F6EECF244321}">
                <p14:modId xmlns:p14="http://schemas.microsoft.com/office/powerpoint/2010/main" val="1579901440"/>
              </p:ext>
            </p:extLst>
          </p:nvPr>
        </p:nvGraphicFramePr>
        <p:xfrm>
          <a:off x="438364" y="1152924"/>
          <a:ext cx="10410149" cy="1989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051A7C56-C803-488C-BA6F-787353ED6EB6}"/>
              </a:ext>
            </a:extLst>
          </p:cNvPr>
          <p:cNvSpPr/>
          <p:nvPr/>
        </p:nvSpPr>
        <p:spPr>
          <a:xfrm>
            <a:off x="438364" y="3456099"/>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Distortion vs K – Elbow method</a:t>
            </a:r>
          </a:p>
        </p:txBody>
      </p:sp>
      <p:sp>
        <p:nvSpPr>
          <p:cNvPr id="20" name="Rectangle 19">
            <a:extLst>
              <a:ext uri="{FF2B5EF4-FFF2-40B4-BE49-F238E27FC236}">
                <a16:creationId xmlns:a16="http://schemas.microsoft.com/office/drawing/2014/main" id="{73334024-8753-4B9F-BB5C-0C611A6F3B58}"/>
              </a:ext>
            </a:extLst>
          </p:cNvPr>
          <p:cNvSpPr/>
          <p:nvPr/>
        </p:nvSpPr>
        <p:spPr>
          <a:xfrm>
            <a:off x="3990911" y="3457578"/>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 </a:t>
            </a:r>
          </a:p>
        </p:txBody>
      </p:sp>
      <p:sp>
        <p:nvSpPr>
          <p:cNvPr id="21" name="Rectangle 20">
            <a:extLst>
              <a:ext uri="{FF2B5EF4-FFF2-40B4-BE49-F238E27FC236}">
                <a16:creationId xmlns:a16="http://schemas.microsoft.com/office/drawing/2014/main" id="{7860F874-7AD0-4CE0-B20A-B4517840618D}"/>
              </a:ext>
            </a:extLst>
          </p:cNvPr>
          <p:cNvSpPr/>
          <p:nvPr/>
        </p:nvSpPr>
        <p:spPr>
          <a:xfrm>
            <a:off x="7600124" y="3466455"/>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NYC Map</a:t>
            </a:r>
          </a:p>
        </p:txBody>
      </p:sp>
      <p:pic>
        <p:nvPicPr>
          <p:cNvPr id="19" name="Picture 18" descr="A picture containing text, map&#10;&#10;Description automatically generated">
            <a:extLst>
              <a:ext uri="{FF2B5EF4-FFF2-40B4-BE49-F238E27FC236}">
                <a16:creationId xmlns:a16="http://schemas.microsoft.com/office/drawing/2014/main" id="{E648098E-818C-475F-9961-8E79BE303A19}"/>
              </a:ext>
            </a:extLst>
          </p:cNvPr>
          <p:cNvPicPr>
            <a:picLocks noChangeAspect="1"/>
          </p:cNvPicPr>
          <p:nvPr/>
        </p:nvPicPr>
        <p:blipFill>
          <a:blip r:embed="rId9"/>
          <a:stretch>
            <a:fillRect/>
          </a:stretch>
        </p:blipFill>
        <p:spPr>
          <a:xfrm>
            <a:off x="7568697" y="3779115"/>
            <a:ext cx="3241787" cy="2258604"/>
          </a:xfrm>
          <a:prstGeom prst="rect">
            <a:avLst/>
          </a:prstGeom>
          <a:ln>
            <a:solidFill>
              <a:srgbClr val="FF0000"/>
            </a:solidFill>
          </a:ln>
        </p:spPr>
      </p:pic>
      <p:pic>
        <p:nvPicPr>
          <p:cNvPr id="3" name="Picture 2" descr="A picture containing brick, drawing, table&#10;&#10;Description automatically generated">
            <a:extLst>
              <a:ext uri="{FF2B5EF4-FFF2-40B4-BE49-F238E27FC236}">
                <a16:creationId xmlns:a16="http://schemas.microsoft.com/office/drawing/2014/main" id="{0888971A-9C1C-4764-B702-153A33F3105A}"/>
              </a:ext>
            </a:extLst>
          </p:cNvPr>
          <p:cNvPicPr>
            <a:picLocks noChangeAspect="1"/>
          </p:cNvPicPr>
          <p:nvPr/>
        </p:nvPicPr>
        <p:blipFill>
          <a:blip r:embed="rId10"/>
          <a:stretch>
            <a:fillRect/>
          </a:stretch>
        </p:blipFill>
        <p:spPr>
          <a:xfrm>
            <a:off x="3942052" y="3767466"/>
            <a:ext cx="3334711" cy="2270253"/>
          </a:xfrm>
          <a:prstGeom prst="rect">
            <a:avLst/>
          </a:prstGeom>
          <a:ln>
            <a:solidFill>
              <a:srgbClr val="FF0000"/>
            </a:solidFill>
          </a:ln>
        </p:spPr>
      </p:pic>
    </p:spTree>
    <p:extLst>
      <p:ext uri="{BB962C8B-B14F-4D97-AF65-F5344CB8AC3E}">
        <p14:creationId xmlns:p14="http://schemas.microsoft.com/office/powerpoint/2010/main" val="1657051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11</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3.1 DYNAMIC CLUSTERING – </a:t>
            </a:r>
            <a:r>
              <a:rPr lang="en-US" b="1" dirty="0">
                <a:solidFill>
                  <a:srgbClr val="FFD42E"/>
                </a:solidFill>
              </a:rPr>
              <a:t>DAY</a:t>
            </a:r>
            <a:r>
              <a:rPr lang="en-US" dirty="0"/>
              <a:t> Slot</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DBF6399-1E91-4663-A85A-AA7CE22DBC08}"/>
              </a:ext>
            </a:extLst>
          </p:cNvPr>
          <p:cNvSpPr txBox="1"/>
          <p:nvPr/>
        </p:nvSpPr>
        <p:spPr>
          <a:xfrm>
            <a:off x="408374" y="1242874"/>
            <a:ext cx="4607510" cy="3046988"/>
          </a:xfrm>
          <a:prstGeom prst="rect">
            <a:avLst/>
          </a:prstGeom>
          <a:noFill/>
        </p:spPr>
        <p:txBody>
          <a:bodyPr wrap="square" rtlCol="0">
            <a:spAutoFit/>
          </a:bodyPr>
          <a:lstStyle/>
          <a:p>
            <a:r>
              <a:rPr lang="en-US" sz="1600" dirty="0">
                <a:latin typeface="Graphik (Body)"/>
              </a:rPr>
              <a:t> Weekday Slot:  8-11 a.m. Mon-Fri</a:t>
            </a:r>
          </a:p>
          <a:p>
            <a:endParaRPr lang="en-US" sz="1600" dirty="0"/>
          </a:p>
          <a:p>
            <a:pPr marL="285750" indent="-285750">
              <a:buFont typeface="Arial" panose="020B0604020202020204" pitchFamily="34" charset="0"/>
              <a:buChar char="•"/>
            </a:pPr>
            <a:r>
              <a:rPr lang="en-US" sz="1600" dirty="0">
                <a:latin typeface="Graphik (Body)"/>
              </a:rPr>
              <a:t>5 Prominent Clusters </a:t>
            </a:r>
          </a:p>
          <a:p>
            <a:pPr marL="285750" indent="-285750">
              <a:buFont typeface="Arial" panose="020B0604020202020204" pitchFamily="34" charset="0"/>
              <a:buChar char="•"/>
            </a:pPr>
            <a:r>
              <a:rPr lang="en-US" sz="1600" dirty="0">
                <a:latin typeface="Graphik (Body)"/>
              </a:rPr>
              <a:t>Clusters are concentrated more in the interior of the city</a:t>
            </a:r>
          </a:p>
          <a:p>
            <a:pPr marL="285750" indent="-285750">
              <a:buFont typeface="Arial" panose="020B0604020202020204" pitchFamily="34" charset="0"/>
              <a:buChar char="•"/>
            </a:pPr>
            <a:r>
              <a:rPr lang="en-US" sz="1600" dirty="0">
                <a:latin typeface="Graphik (Body)"/>
              </a:rPr>
              <a:t>No cluster centroids are near the airports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3" name="Picture 2" descr="A picture containing brick, drawing, table&#10;&#10;Description automatically generated">
            <a:extLst>
              <a:ext uri="{FF2B5EF4-FFF2-40B4-BE49-F238E27FC236}">
                <a16:creationId xmlns:a16="http://schemas.microsoft.com/office/drawing/2014/main" id="{51ABE7FE-C29B-4431-A143-441E56CF0A66}"/>
              </a:ext>
            </a:extLst>
          </p:cNvPr>
          <p:cNvPicPr>
            <a:picLocks noChangeAspect="1"/>
          </p:cNvPicPr>
          <p:nvPr/>
        </p:nvPicPr>
        <p:blipFill>
          <a:blip r:embed="rId3"/>
          <a:stretch>
            <a:fillRect/>
          </a:stretch>
        </p:blipFill>
        <p:spPr>
          <a:xfrm>
            <a:off x="6249880" y="3467881"/>
            <a:ext cx="4343601" cy="2699984"/>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15A42EF3-7F29-4A8F-BD84-43BF207A93B1}"/>
              </a:ext>
            </a:extLst>
          </p:cNvPr>
          <p:cNvPicPr>
            <a:picLocks noChangeAspect="1"/>
          </p:cNvPicPr>
          <p:nvPr/>
        </p:nvPicPr>
        <p:blipFill>
          <a:blip r:embed="rId4"/>
          <a:stretch>
            <a:fillRect/>
          </a:stretch>
        </p:blipFill>
        <p:spPr>
          <a:xfrm>
            <a:off x="541539" y="3442680"/>
            <a:ext cx="4607509" cy="2645871"/>
          </a:xfrm>
          <a:prstGeom prst="rect">
            <a:avLst/>
          </a:prstGeom>
          <a:ln>
            <a:solidFill>
              <a:srgbClr val="FFB200"/>
            </a:solidFill>
          </a:ln>
        </p:spPr>
      </p:pic>
      <p:graphicFrame>
        <p:nvGraphicFramePr>
          <p:cNvPr id="9" name="Table 9">
            <a:extLst>
              <a:ext uri="{FF2B5EF4-FFF2-40B4-BE49-F238E27FC236}">
                <a16:creationId xmlns:a16="http://schemas.microsoft.com/office/drawing/2014/main" id="{BBF98850-6A3B-44FA-AF44-41661CB09CAC}"/>
              </a:ext>
            </a:extLst>
          </p:cNvPr>
          <p:cNvGraphicFramePr>
            <a:graphicFrameLocks noGrp="1"/>
          </p:cNvGraphicFramePr>
          <p:nvPr/>
        </p:nvGraphicFramePr>
        <p:xfrm>
          <a:off x="7036763" y="1375272"/>
          <a:ext cx="2769834" cy="1584960"/>
        </p:xfrm>
        <a:graphic>
          <a:graphicData uri="http://schemas.openxmlformats.org/drawingml/2006/table">
            <a:tbl>
              <a:tblPr firstRow="1" bandRow="1">
                <a:tableStyleId>{21E4AEA4-8DFA-4A89-87EB-49C32662AFE0}</a:tableStyleId>
              </a:tblPr>
              <a:tblGrid>
                <a:gridCol w="1384917">
                  <a:extLst>
                    <a:ext uri="{9D8B030D-6E8A-4147-A177-3AD203B41FA5}">
                      <a16:colId xmlns:a16="http://schemas.microsoft.com/office/drawing/2014/main" val="2863513666"/>
                    </a:ext>
                  </a:extLst>
                </a:gridCol>
                <a:gridCol w="1384917">
                  <a:extLst>
                    <a:ext uri="{9D8B030D-6E8A-4147-A177-3AD203B41FA5}">
                      <a16:colId xmlns:a16="http://schemas.microsoft.com/office/drawing/2014/main" val="887551077"/>
                    </a:ext>
                  </a:extLst>
                </a:gridCol>
              </a:tblGrid>
              <a:tr h="423346">
                <a:tc>
                  <a:txBody>
                    <a:bodyPr/>
                    <a:lstStyle/>
                    <a:p>
                      <a:pPr algn="ctr"/>
                      <a:r>
                        <a:rPr lang="en-US" sz="1600" dirty="0">
                          <a:solidFill>
                            <a:schemeClr val="tx1"/>
                          </a:solidFill>
                        </a:rPr>
                        <a:t>Radius distance</a:t>
                      </a:r>
                    </a:p>
                  </a:txBody>
                  <a:tcPr/>
                </a:tc>
                <a:tc>
                  <a:txBody>
                    <a:bodyPr/>
                    <a:lstStyle/>
                    <a:p>
                      <a:pPr algn="ctr"/>
                      <a:r>
                        <a:rPr lang="en-US" sz="1600" dirty="0"/>
                        <a:t> </a:t>
                      </a:r>
                      <a:r>
                        <a:rPr lang="en-US" sz="1600" dirty="0">
                          <a:solidFill>
                            <a:schemeClr val="tx1"/>
                          </a:solidFill>
                        </a:rPr>
                        <a:t>% Trips</a:t>
                      </a:r>
                      <a:endParaRPr lang="en-US" sz="1600" dirty="0"/>
                    </a:p>
                  </a:txBody>
                  <a:tcPr/>
                </a:tc>
                <a:extLst>
                  <a:ext uri="{0D108BD9-81ED-4DB2-BD59-A6C34878D82A}">
                    <a16:rowId xmlns:a16="http://schemas.microsoft.com/office/drawing/2014/main" val="4137110061"/>
                  </a:ext>
                </a:extLst>
              </a:tr>
              <a:tr h="235192">
                <a:tc>
                  <a:txBody>
                    <a:bodyPr/>
                    <a:lstStyle/>
                    <a:p>
                      <a:pPr algn="ctr"/>
                      <a:r>
                        <a:rPr lang="en-US" sz="1600" dirty="0"/>
                        <a:t>&lt; 1 mile</a:t>
                      </a:r>
                    </a:p>
                  </a:txBody>
                  <a:tcPr/>
                </a:tc>
                <a:tc>
                  <a:txBody>
                    <a:bodyPr/>
                    <a:lstStyle/>
                    <a:p>
                      <a:pPr algn="ctr"/>
                      <a:r>
                        <a:rPr lang="en-US" sz="1600" dirty="0"/>
                        <a:t>27%</a:t>
                      </a:r>
                    </a:p>
                  </a:txBody>
                  <a:tcPr/>
                </a:tc>
                <a:extLst>
                  <a:ext uri="{0D108BD9-81ED-4DB2-BD59-A6C34878D82A}">
                    <a16:rowId xmlns:a16="http://schemas.microsoft.com/office/drawing/2014/main" val="2953152272"/>
                  </a:ext>
                </a:extLst>
              </a:tr>
              <a:tr h="235192">
                <a:tc>
                  <a:txBody>
                    <a:bodyPr/>
                    <a:lstStyle/>
                    <a:p>
                      <a:pPr algn="ctr"/>
                      <a:r>
                        <a:rPr lang="en-US" sz="1600" dirty="0"/>
                        <a:t>&lt; 2 miles</a:t>
                      </a:r>
                    </a:p>
                  </a:txBody>
                  <a:tcPr/>
                </a:tc>
                <a:tc>
                  <a:txBody>
                    <a:bodyPr/>
                    <a:lstStyle/>
                    <a:p>
                      <a:pPr algn="ctr"/>
                      <a:r>
                        <a:rPr lang="en-US" sz="1600" dirty="0"/>
                        <a:t>57%</a:t>
                      </a:r>
                    </a:p>
                  </a:txBody>
                  <a:tcPr/>
                </a:tc>
                <a:extLst>
                  <a:ext uri="{0D108BD9-81ED-4DB2-BD59-A6C34878D82A}">
                    <a16:rowId xmlns:a16="http://schemas.microsoft.com/office/drawing/2014/main" val="740706287"/>
                  </a:ext>
                </a:extLst>
              </a:tr>
              <a:tr h="235192">
                <a:tc>
                  <a:txBody>
                    <a:bodyPr/>
                    <a:lstStyle/>
                    <a:p>
                      <a:pPr algn="ctr"/>
                      <a:r>
                        <a:rPr lang="en-US" sz="1600" dirty="0"/>
                        <a:t>&lt; 3 miles</a:t>
                      </a:r>
                    </a:p>
                  </a:txBody>
                  <a:tcPr/>
                </a:tc>
                <a:tc>
                  <a:txBody>
                    <a:bodyPr/>
                    <a:lstStyle/>
                    <a:p>
                      <a:pPr algn="ctr"/>
                      <a:r>
                        <a:rPr lang="en-US" sz="1600" dirty="0"/>
                        <a:t>76%</a:t>
                      </a:r>
                    </a:p>
                  </a:txBody>
                  <a:tcPr/>
                </a:tc>
                <a:extLst>
                  <a:ext uri="{0D108BD9-81ED-4DB2-BD59-A6C34878D82A}">
                    <a16:rowId xmlns:a16="http://schemas.microsoft.com/office/drawing/2014/main" val="1672063806"/>
                  </a:ext>
                </a:extLst>
              </a:tr>
            </a:tbl>
          </a:graphicData>
        </a:graphic>
      </p:graphicFrame>
      <p:sp>
        <p:nvSpPr>
          <p:cNvPr id="13" name="Rectangle 12">
            <a:extLst>
              <a:ext uri="{FF2B5EF4-FFF2-40B4-BE49-F238E27FC236}">
                <a16:creationId xmlns:a16="http://schemas.microsoft.com/office/drawing/2014/main" id="{5D5D2043-7EDA-4126-BF74-B92C14566FFB}"/>
              </a:ext>
            </a:extLst>
          </p:cNvPr>
          <p:cNvSpPr/>
          <p:nvPr/>
        </p:nvSpPr>
        <p:spPr>
          <a:xfrm>
            <a:off x="6476109" y="1081088"/>
            <a:ext cx="3891141" cy="294183"/>
          </a:xfrm>
          <a:prstGeom prst="rect">
            <a:avLst/>
          </a:prstGeom>
        </p:spPr>
        <p:txBody>
          <a:bodyPr wrap="square">
            <a:spAutoFit/>
          </a:bodyPr>
          <a:lstStyle/>
          <a:p>
            <a:pPr algn="ctr">
              <a:lnSpc>
                <a:spcPct val="80000"/>
              </a:lnSpc>
            </a:pPr>
            <a:r>
              <a:rPr lang="en-US" sz="1600" b="1" dirty="0">
                <a:latin typeface="Graphik (Body)"/>
              </a:rPr>
              <a:t>Trips covered within the centroid’s radius</a:t>
            </a:r>
          </a:p>
        </p:txBody>
      </p:sp>
      <p:sp>
        <p:nvSpPr>
          <p:cNvPr id="14" name="Rectangle 13">
            <a:extLst>
              <a:ext uri="{FF2B5EF4-FFF2-40B4-BE49-F238E27FC236}">
                <a16:creationId xmlns:a16="http://schemas.microsoft.com/office/drawing/2014/main" id="{BE1540F5-621C-43BD-8688-6DAD3151B214}"/>
              </a:ext>
            </a:extLst>
          </p:cNvPr>
          <p:cNvSpPr/>
          <p:nvPr/>
        </p:nvSpPr>
        <p:spPr>
          <a:xfrm>
            <a:off x="6867907" y="3173697"/>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a:t>
            </a:r>
          </a:p>
        </p:txBody>
      </p:sp>
      <p:sp>
        <p:nvSpPr>
          <p:cNvPr id="15" name="Rectangle 14">
            <a:extLst>
              <a:ext uri="{FF2B5EF4-FFF2-40B4-BE49-F238E27FC236}">
                <a16:creationId xmlns:a16="http://schemas.microsoft.com/office/drawing/2014/main" id="{84370AAE-CF57-4F64-8831-C7CD36ECC67F}"/>
              </a:ext>
            </a:extLst>
          </p:cNvPr>
          <p:cNvSpPr/>
          <p:nvPr/>
        </p:nvSpPr>
        <p:spPr>
          <a:xfrm>
            <a:off x="1257364" y="3091422"/>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the Map</a:t>
            </a:r>
          </a:p>
        </p:txBody>
      </p:sp>
    </p:spTree>
    <p:extLst>
      <p:ext uri="{BB962C8B-B14F-4D97-AF65-F5344CB8AC3E}">
        <p14:creationId xmlns:p14="http://schemas.microsoft.com/office/powerpoint/2010/main" val="428229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12</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3.2 DYNAMIC CLUSTERING – </a:t>
            </a:r>
            <a:r>
              <a:rPr lang="en-US" b="1" dirty="0">
                <a:solidFill>
                  <a:srgbClr val="002060"/>
                </a:solidFill>
              </a:rPr>
              <a:t>NIGHT</a:t>
            </a:r>
            <a:r>
              <a:rPr lang="en-US" dirty="0"/>
              <a:t> Slot</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solidFill>
              <a:schemeClr val="tx1"/>
            </a:soli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DBF6399-1E91-4663-A85A-AA7CE22DBC08}"/>
              </a:ext>
            </a:extLst>
          </p:cNvPr>
          <p:cNvSpPr txBox="1"/>
          <p:nvPr/>
        </p:nvSpPr>
        <p:spPr>
          <a:xfrm>
            <a:off x="408374" y="1242874"/>
            <a:ext cx="4607510" cy="3662541"/>
          </a:xfrm>
          <a:prstGeom prst="rect">
            <a:avLst/>
          </a:prstGeom>
          <a:noFill/>
        </p:spPr>
        <p:txBody>
          <a:bodyPr wrap="square" rtlCol="0">
            <a:spAutoFit/>
          </a:bodyPr>
          <a:lstStyle/>
          <a:p>
            <a:r>
              <a:rPr lang="en-US" sz="1600" dirty="0">
                <a:latin typeface="Graphik (Body)"/>
              </a:rPr>
              <a:t> </a:t>
            </a:r>
            <a:r>
              <a:rPr lang="en-US" sz="1600" dirty="0">
                <a:latin typeface="+mn-lt"/>
              </a:rPr>
              <a:t>Weekend Slot:  8-11 p.m. Fri-Sun</a:t>
            </a:r>
          </a:p>
          <a:p>
            <a:endParaRPr lang="en-US" sz="1600" dirty="0">
              <a:latin typeface="+mn-lt"/>
            </a:endParaRPr>
          </a:p>
          <a:p>
            <a:pPr marL="285750" indent="-285750">
              <a:buFont typeface="Arial" panose="020B0604020202020204" pitchFamily="34" charset="0"/>
              <a:buChar char="•"/>
            </a:pPr>
            <a:r>
              <a:rPr lang="en-US" sz="1600" dirty="0">
                <a:latin typeface="+mn-lt"/>
              </a:rPr>
              <a:t>6 Prominent Clusters </a:t>
            </a:r>
          </a:p>
          <a:p>
            <a:pPr marL="285750" indent="-285750">
              <a:buFont typeface="Arial" panose="020B0604020202020204" pitchFamily="34" charset="0"/>
              <a:buChar char="•"/>
            </a:pPr>
            <a:r>
              <a:rPr lang="en-US" sz="1600" dirty="0">
                <a:latin typeface="+mn-lt"/>
              </a:rPr>
              <a:t>Clusters are more spread out</a:t>
            </a:r>
          </a:p>
          <a:p>
            <a:pPr marL="285750" indent="-285750">
              <a:buFont typeface="Arial" panose="020B0604020202020204" pitchFamily="34" charset="0"/>
              <a:buChar char="•"/>
            </a:pPr>
            <a:r>
              <a:rPr lang="en-US" sz="1600" dirty="0">
                <a:latin typeface="+mn-lt"/>
              </a:rPr>
              <a:t>Cluster centroids near 2 airports </a:t>
            </a:r>
          </a:p>
          <a:p>
            <a:pPr marL="285750" indent="-285750">
              <a:buFont typeface="Arial" panose="020B0604020202020204" pitchFamily="34" charset="0"/>
              <a:buChar char="•"/>
            </a:pPr>
            <a:endParaRPr lang="en-US" sz="1600" dirty="0">
              <a:latin typeface="Graphik (Body)"/>
            </a:endParaRPr>
          </a:p>
          <a:p>
            <a:endParaRPr lang="en-US" sz="1600" dirty="0">
              <a:latin typeface="Graphik (Body)"/>
            </a:endParaRPr>
          </a:p>
          <a:p>
            <a:endParaRPr lang="en-US" sz="1600" dirty="0">
              <a:latin typeface="Graphik (Body)"/>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13" name="Rectangle 12">
            <a:extLst>
              <a:ext uri="{FF2B5EF4-FFF2-40B4-BE49-F238E27FC236}">
                <a16:creationId xmlns:a16="http://schemas.microsoft.com/office/drawing/2014/main" id="{5D5D2043-7EDA-4126-BF74-B92C14566FFB}"/>
              </a:ext>
            </a:extLst>
          </p:cNvPr>
          <p:cNvSpPr/>
          <p:nvPr/>
        </p:nvSpPr>
        <p:spPr>
          <a:xfrm>
            <a:off x="6684236" y="3160074"/>
            <a:ext cx="3788889" cy="294183"/>
          </a:xfrm>
          <a:prstGeom prst="rect">
            <a:avLst/>
          </a:prstGeom>
        </p:spPr>
        <p:txBody>
          <a:bodyPr wrap="square">
            <a:spAutoFit/>
          </a:bodyPr>
          <a:lstStyle/>
          <a:p>
            <a:pPr algn="ctr">
              <a:lnSpc>
                <a:spcPct val="80000"/>
              </a:lnSpc>
            </a:pPr>
            <a:r>
              <a:rPr lang="en-US" sz="1600" b="1" dirty="0">
                <a:latin typeface="Graphik (Body)"/>
              </a:rPr>
              <a:t>Comparison against the ground truth</a:t>
            </a:r>
          </a:p>
        </p:txBody>
      </p:sp>
      <p:sp>
        <p:nvSpPr>
          <p:cNvPr id="15" name="Rectangle 14">
            <a:extLst>
              <a:ext uri="{FF2B5EF4-FFF2-40B4-BE49-F238E27FC236}">
                <a16:creationId xmlns:a16="http://schemas.microsoft.com/office/drawing/2014/main" id="{84370AAE-CF57-4F64-8831-C7CD36ECC67F}"/>
              </a:ext>
            </a:extLst>
          </p:cNvPr>
          <p:cNvSpPr/>
          <p:nvPr/>
        </p:nvSpPr>
        <p:spPr>
          <a:xfrm>
            <a:off x="1257364" y="3119353"/>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the Map</a:t>
            </a:r>
          </a:p>
        </p:txBody>
      </p:sp>
      <p:pic>
        <p:nvPicPr>
          <p:cNvPr id="10" name="Picture 9" descr="A picture containing drawing, table&#10;&#10;Description automatically generated">
            <a:extLst>
              <a:ext uri="{FF2B5EF4-FFF2-40B4-BE49-F238E27FC236}">
                <a16:creationId xmlns:a16="http://schemas.microsoft.com/office/drawing/2014/main" id="{0B5704C7-7309-43A4-97C4-13F8B1DE207B}"/>
              </a:ext>
            </a:extLst>
          </p:cNvPr>
          <p:cNvPicPr>
            <a:picLocks noChangeAspect="1"/>
          </p:cNvPicPr>
          <p:nvPr/>
        </p:nvPicPr>
        <p:blipFill>
          <a:blip r:embed="rId3"/>
          <a:stretch>
            <a:fillRect/>
          </a:stretch>
        </p:blipFill>
        <p:spPr>
          <a:xfrm>
            <a:off x="6196614" y="1277442"/>
            <a:ext cx="4609931" cy="1659722"/>
          </a:xfrm>
          <a:prstGeom prst="rect">
            <a:avLst/>
          </a:prstGeom>
          <a:ln>
            <a:solidFill>
              <a:schemeClr val="tx1">
                <a:lumMod val="95000"/>
                <a:lumOff val="5000"/>
              </a:schemeClr>
            </a:solidFill>
          </a:ln>
        </p:spPr>
      </p:pic>
      <p:pic>
        <p:nvPicPr>
          <p:cNvPr id="12" name="Picture 11" descr="A close up of a map&#10;&#10;Description automatically generated">
            <a:extLst>
              <a:ext uri="{FF2B5EF4-FFF2-40B4-BE49-F238E27FC236}">
                <a16:creationId xmlns:a16="http://schemas.microsoft.com/office/drawing/2014/main" id="{2CD8A02B-D5A4-42B4-B483-FAC02D118D88}"/>
              </a:ext>
            </a:extLst>
          </p:cNvPr>
          <p:cNvPicPr>
            <a:picLocks noChangeAspect="1"/>
          </p:cNvPicPr>
          <p:nvPr/>
        </p:nvPicPr>
        <p:blipFill>
          <a:blip r:embed="rId4"/>
          <a:stretch>
            <a:fillRect/>
          </a:stretch>
        </p:blipFill>
        <p:spPr>
          <a:xfrm>
            <a:off x="559296" y="3429794"/>
            <a:ext cx="4873838" cy="2714528"/>
          </a:xfrm>
          <a:prstGeom prst="rect">
            <a:avLst/>
          </a:prstGeom>
          <a:ln>
            <a:solidFill>
              <a:schemeClr val="tx1"/>
            </a:solidFill>
          </a:ln>
        </p:spPr>
      </p:pic>
      <p:graphicFrame>
        <p:nvGraphicFramePr>
          <p:cNvPr id="16" name="Table 15">
            <a:extLst>
              <a:ext uri="{FF2B5EF4-FFF2-40B4-BE49-F238E27FC236}">
                <a16:creationId xmlns:a16="http://schemas.microsoft.com/office/drawing/2014/main" id="{730D65E2-80DF-48F7-BD18-366DDF87AA1F}"/>
              </a:ext>
            </a:extLst>
          </p:cNvPr>
          <p:cNvGraphicFramePr>
            <a:graphicFrameLocks noGrp="1"/>
          </p:cNvGraphicFramePr>
          <p:nvPr>
            <p:extLst>
              <p:ext uri="{D42A27DB-BD31-4B8C-83A1-F6EECF244321}">
                <p14:modId xmlns:p14="http://schemas.microsoft.com/office/powerpoint/2010/main" val="1666825754"/>
              </p:ext>
            </p:extLst>
          </p:nvPr>
        </p:nvGraphicFramePr>
        <p:xfrm>
          <a:off x="6196613" y="3441204"/>
          <a:ext cx="4609931" cy="2684121"/>
        </p:xfrm>
        <a:graphic>
          <a:graphicData uri="http://schemas.openxmlformats.org/drawingml/2006/table">
            <a:tbl>
              <a:tblPr/>
              <a:tblGrid>
                <a:gridCol w="2828217">
                  <a:extLst>
                    <a:ext uri="{9D8B030D-6E8A-4147-A177-3AD203B41FA5}">
                      <a16:colId xmlns:a16="http://schemas.microsoft.com/office/drawing/2014/main" val="240924221"/>
                    </a:ext>
                  </a:extLst>
                </a:gridCol>
                <a:gridCol w="1781714">
                  <a:extLst>
                    <a:ext uri="{9D8B030D-6E8A-4147-A177-3AD203B41FA5}">
                      <a16:colId xmlns:a16="http://schemas.microsoft.com/office/drawing/2014/main" val="2696145853"/>
                    </a:ext>
                  </a:extLst>
                </a:gridCol>
              </a:tblGrid>
              <a:tr h="461691">
                <a:tc>
                  <a:txBody>
                    <a:bodyPr/>
                    <a:lstStyle/>
                    <a:p>
                      <a:pPr algn="ctr" fontAlgn="ctr"/>
                      <a:r>
                        <a:rPr lang="en-US" sz="1100" b="1" i="0" u="none" strike="noStrike" dirty="0">
                          <a:solidFill>
                            <a:srgbClr val="FFFFFF"/>
                          </a:solidFill>
                          <a:effectLst/>
                          <a:latin typeface="Calibri" panose="020F0502020204030204" pitchFamily="34" charset="0"/>
                        </a:rPr>
                        <a:t>Top 10 Night Spots (Yelp.com)</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100" b="1" i="0" u="none" strike="noStrike" dirty="0">
                          <a:solidFill>
                            <a:srgbClr val="FFFFFF"/>
                          </a:solidFill>
                          <a:effectLst/>
                          <a:latin typeface="Calibri" panose="020F0502020204030204" pitchFamily="34" charset="0"/>
                        </a:rPr>
                        <a:t>Nearest Cluster Centroid</a:t>
                      </a:r>
                    </a:p>
                    <a:p>
                      <a:pPr algn="ctr" fontAlgn="ctr"/>
                      <a:r>
                        <a:rPr lang="en-US" sz="1100" b="1" i="0" u="none" strike="noStrike" dirty="0">
                          <a:solidFill>
                            <a:srgbClr val="FFFFFF"/>
                          </a:solidFill>
                          <a:effectLst/>
                          <a:latin typeface="Calibri" panose="020F0502020204030204" pitchFamily="34" charset="0"/>
                        </a:rPr>
                        <a:t>in miles</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773370771"/>
                  </a:ext>
                </a:extLst>
              </a:tr>
              <a:tr h="222243">
                <a:tc>
                  <a:txBody>
                    <a:bodyPr/>
                    <a:lstStyle/>
                    <a:p>
                      <a:pPr algn="ctr" fontAlgn="b"/>
                      <a:r>
                        <a:rPr lang="en-US" sz="1100" b="0" i="0" u="none" strike="noStrike" dirty="0">
                          <a:solidFill>
                            <a:srgbClr val="000000"/>
                          </a:solidFill>
                          <a:effectLst/>
                          <a:latin typeface="Calibri" panose="020F0502020204030204" pitchFamily="34" charset="0"/>
                        </a:rPr>
                        <a:t>230 Fifth Rooftop Bar</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1.34</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13507102"/>
                  </a:ext>
                </a:extLst>
              </a:tr>
              <a:tr h="222243">
                <a:tc>
                  <a:txBody>
                    <a:bodyPr/>
                    <a:lstStyle/>
                    <a:p>
                      <a:pPr algn="ctr" fontAlgn="b"/>
                      <a:r>
                        <a:rPr lang="en-US" sz="1100" b="0" i="0" u="none" strike="noStrike" dirty="0">
                          <a:solidFill>
                            <a:srgbClr val="000000"/>
                          </a:solidFill>
                          <a:effectLst/>
                          <a:latin typeface="Calibri" panose="020F0502020204030204" pitchFamily="34" charset="0"/>
                        </a:rPr>
                        <a:t>Angel’s Share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1.19</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417031"/>
                  </a:ext>
                </a:extLst>
              </a:tr>
              <a:tr h="222243">
                <a:tc>
                  <a:txBody>
                    <a:bodyPr/>
                    <a:lstStyle/>
                    <a:p>
                      <a:pPr algn="ctr" fontAlgn="b"/>
                      <a:r>
                        <a:rPr lang="en-US" sz="1100" b="0" i="0" u="none" strike="noStrike" dirty="0">
                          <a:solidFill>
                            <a:srgbClr val="000000"/>
                          </a:solidFill>
                          <a:effectLst/>
                          <a:latin typeface="Calibri" panose="020F0502020204030204" pitchFamily="34" charset="0"/>
                        </a:rPr>
                        <a:t>Please Don’t Tell</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1.06</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44370124"/>
                  </a:ext>
                </a:extLst>
              </a:tr>
              <a:tr h="222243">
                <a:tc>
                  <a:txBody>
                    <a:bodyPr/>
                    <a:lstStyle/>
                    <a:p>
                      <a:pPr algn="ctr" fontAlgn="b"/>
                      <a:r>
                        <a:rPr lang="en-US" sz="1100" b="0" i="0" u="none" strike="noStrike" dirty="0">
                          <a:solidFill>
                            <a:srgbClr val="000000"/>
                          </a:solidFill>
                          <a:effectLst/>
                          <a:latin typeface="Calibri" panose="020F0502020204030204" pitchFamily="34" charset="0"/>
                        </a:rPr>
                        <a:t> The Dead Rabbit</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1.28</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54560"/>
                  </a:ext>
                </a:extLst>
              </a:tr>
              <a:tr h="222243">
                <a:tc>
                  <a:txBody>
                    <a:bodyPr/>
                    <a:lstStyle/>
                    <a:p>
                      <a:pPr algn="ctr" fontAlgn="b"/>
                      <a:r>
                        <a:rPr lang="en-US" sz="1100" b="0" i="0" u="none" strike="noStrike" dirty="0">
                          <a:solidFill>
                            <a:srgbClr val="000000"/>
                          </a:solidFill>
                          <a:effectLst/>
                          <a:latin typeface="Calibri" panose="020F0502020204030204" pitchFamily="34" charset="0"/>
                        </a:rPr>
                        <a:t>Death &amp; Co</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0.97</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72809422"/>
                  </a:ext>
                </a:extLst>
              </a:tr>
              <a:tr h="222243">
                <a:tc>
                  <a:txBody>
                    <a:bodyPr/>
                    <a:lstStyle/>
                    <a:p>
                      <a:pPr algn="ctr" fontAlgn="b"/>
                      <a:r>
                        <a:rPr lang="en-US" sz="1100" b="0" i="0" u="none" strike="noStrike" dirty="0">
                          <a:solidFill>
                            <a:srgbClr val="000000"/>
                          </a:solidFill>
                          <a:effectLst/>
                          <a:latin typeface="Calibri" panose="020F0502020204030204" pitchFamily="34" charset="0"/>
                        </a:rPr>
                        <a:t>Raines Law Room</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0.77</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8736860"/>
                  </a:ext>
                </a:extLst>
              </a:tr>
              <a:tr h="222243">
                <a:tc>
                  <a:txBody>
                    <a:bodyPr/>
                    <a:lstStyle/>
                    <a:p>
                      <a:pPr algn="ctr" fontAlgn="b"/>
                      <a:r>
                        <a:rPr lang="en-US" sz="1100" b="0" i="0" u="none" strike="noStrike">
                          <a:solidFill>
                            <a:srgbClr val="000000"/>
                          </a:solidFill>
                          <a:effectLst/>
                          <a:latin typeface="Calibri" panose="020F0502020204030204" pitchFamily="34" charset="0"/>
                        </a:rPr>
                        <a:t>Apothèke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0.46</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26981835"/>
                  </a:ext>
                </a:extLst>
              </a:tr>
              <a:tr h="222243">
                <a:tc>
                  <a:txBody>
                    <a:bodyPr/>
                    <a:lstStyle/>
                    <a:p>
                      <a:pPr algn="ctr" fontAlgn="b"/>
                      <a:r>
                        <a:rPr lang="en-US" sz="1100" b="0" i="0" u="none" strike="noStrike">
                          <a:solidFill>
                            <a:srgbClr val="000000"/>
                          </a:solidFill>
                          <a:effectLst/>
                          <a:latin typeface="Calibri" panose="020F0502020204030204" pitchFamily="34" charset="0"/>
                        </a:rPr>
                        <a:t>Fat Cat Music</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1.62</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33206"/>
                  </a:ext>
                </a:extLst>
              </a:tr>
              <a:tr h="222243">
                <a:tc>
                  <a:txBody>
                    <a:bodyPr/>
                    <a:lstStyle/>
                    <a:p>
                      <a:pPr algn="ctr" fontAlgn="b"/>
                      <a:r>
                        <a:rPr lang="en-US" sz="1100" b="0" i="0" u="none" strike="noStrike">
                          <a:solidFill>
                            <a:srgbClr val="000000"/>
                          </a:solidFill>
                          <a:effectLst/>
                          <a:latin typeface="Calibri" panose="020F0502020204030204" pitchFamily="34" charset="0"/>
                        </a:rPr>
                        <a:t>The Press Lounge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1.05</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48639598"/>
                  </a:ext>
                </a:extLst>
              </a:tr>
              <a:tr h="222243">
                <a:tc>
                  <a:txBody>
                    <a:bodyPr/>
                    <a:lstStyle/>
                    <a:p>
                      <a:pPr algn="ctr" fontAlgn="b"/>
                      <a:r>
                        <a:rPr lang="en-US" sz="1100" b="0" i="0" u="none" strike="noStrike" dirty="0" err="1">
                          <a:solidFill>
                            <a:srgbClr val="000000"/>
                          </a:solidFill>
                          <a:effectLst/>
                          <a:latin typeface="Calibri" panose="020F0502020204030204" pitchFamily="34" charset="0"/>
                        </a:rPr>
                        <a:t>Pegu</a:t>
                      </a:r>
                      <a:r>
                        <a:rPr lang="en-US" sz="1100" b="0" i="0" u="none" strike="noStrike" dirty="0">
                          <a:solidFill>
                            <a:srgbClr val="000000"/>
                          </a:solidFill>
                          <a:effectLst/>
                          <a:latin typeface="Calibri" panose="020F0502020204030204" pitchFamily="34" charset="0"/>
                        </a:rPr>
                        <a:t> Club</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541690"/>
                  </a:ext>
                </a:extLst>
              </a:tr>
            </a:tbl>
          </a:graphicData>
        </a:graphic>
      </p:graphicFrame>
      <p:sp>
        <p:nvSpPr>
          <p:cNvPr id="22" name="Rectangle 21">
            <a:extLst>
              <a:ext uri="{FF2B5EF4-FFF2-40B4-BE49-F238E27FC236}">
                <a16:creationId xmlns:a16="http://schemas.microsoft.com/office/drawing/2014/main" id="{6EC1F913-8304-4ABA-A87B-642868FFEB53}"/>
              </a:ext>
            </a:extLst>
          </p:cNvPr>
          <p:cNvSpPr/>
          <p:nvPr/>
        </p:nvSpPr>
        <p:spPr>
          <a:xfrm>
            <a:off x="6836958" y="1018017"/>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a:t>
            </a:r>
          </a:p>
        </p:txBody>
      </p:sp>
      <p:graphicFrame>
        <p:nvGraphicFramePr>
          <p:cNvPr id="24" name="Table 24">
            <a:extLst>
              <a:ext uri="{FF2B5EF4-FFF2-40B4-BE49-F238E27FC236}">
                <a16:creationId xmlns:a16="http://schemas.microsoft.com/office/drawing/2014/main" id="{35D8986A-ED75-4EF0-A849-BAE84EE39C3D}"/>
              </a:ext>
            </a:extLst>
          </p:cNvPr>
          <p:cNvGraphicFramePr>
            <a:graphicFrameLocks noGrp="1"/>
          </p:cNvGraphicFramePr>
          <p:nvPr/>
        </p:nvGraphicFramePr>
        <p:xfrm>
          <a:off x="3859812" y="1646396"/>
          <a:ext cx="1573322" cy="1045721"/>
        </p:xfrm>
        <a:graphic>
          <a:graphicData uri="http://schemas.openxmlformats.org/drawingml/2006/table">
            <a:tbl>
              <a:tblPr firstRow="1" bandRow="1">
                <a:tableStyleId>{073A0DAA-6AF3-43AB-8588-CEC1D06C72B9}</a:tableStyleId>
              </a:tblPr>
              <a:tblGrid>
                <a:gridCol w="786661">
                  <a:extLst>
                    <a:ext uri="{9D8B030D-6E8A-4147-A177-3AD203B41FA5}">
                      <a16:colId xmlns:a16="http://schemas.microsoft.com/office/drawing/2014/main" val="4243304525"/>
                    </a:ext>
                  </a:extLst>
                </a:gridCol>
                <a:gridCol w="786661">
                  <a:extLst>
                    <a:ext uri="{9D8B030D-6E8A-4147-A177-3AD203B41FA5}">
                      <a16:colId xmlns:a16="http://schemas.microsoft.com/office/drawing/2014/main" val="1337515807"/>
                    </a:ext>
                  </a:extLst>
                </a:gridCol>
              </a:tblGrid>
              <a:tr h="495341">
                <a:tc>
                  <a:txBody>
                    <a:bodyPr/>
                    <a:lstStyle/>
                    <a:p>
                      <a:pPr algn="ctr"/>
                      <a:r>
                        <a:rPr lang="en-US" sz="1200" dirty="0"/>
                        <a:t>Radius Distance</a:t>
                      </a:r>
                    </a:p>
                  </a:txBody>
                  <a:tcPr anchor="ctr"/>
                </a:tc>
                <a:tc>
                  <a:txBody>
                    <a:bodyPr/>
                    <a:lstStyle/>
                    <a:p>
                      <a:pPr algn="ctr"/>
                      <a:r>
                        <a:rPr lang="en-US" sz="1200" dirty="0"/>
                        <a:t>% Trips</a:t>
                      </a:r>
                    </a:p>
                  </a:txBody>
                  <a:tcPr anchor="ctr"/>
                </a:tc>
                <a:extLst>
                  <a:ext uri="{0D108BD9-81ED-4DB2-BD59-A6C34878D82A}">
                    <a16:rowId xmlns:a16="http://schemas.microsoft.com/office/drawing/2014/main" val="2504491067"/>
                  </a:ext>
                </a:extLst>
              </a:tr>
              <a:tr h="275190">
                <a:tc>
                  <a:txBody>
                    <a:bodyPr/>
                    <a:lstStyle/>
                    <a:p>
                      <a:pPr algn="ctr"/>
                      <a:r>
                        <a:rPr lang="en-US" sz="1200" dirty="0"/>
                        <a:t>&lt; 2 miles</a:t>
                      </a:r>
                    </a:p>
                  </a:txBody>
                  <a:tcPr anchor="ctr"/>
                </a:tc>
                <a:tc>
                  <a:txBody>
                    <a:bodyPr/>
                    <a:lstStyle/>
                    <a:p>
                      <a:pPr algn="ctr"/>
                      <a:r>
                        <a:rPr lang="en-US" sz="1200" dirty="0"/>
                        <a:t>64%</a:t>
                      </a:r>
                    </a:p>
                  </a:txBody>
                  <a:tcPr anchor="ctr"/>
                </a:tc>
                <a:extLst>
                  <a:ext uri="{0D108BD9-81ED-4DB2-BD59-A6C34878D82A}">
                    <a16:rowId xmlns:a16="http://schemas.microsoft.com/office/drawing/2014/main" val="3954248072"/>
                  </a:ext>
                </a:extLst>
              </a:tr>
              <a:tr h="275190">
                <a:tc>
                  <a:txBody>
                    <a:bodyPr/>
                    <a:lstStyle/>
                    <a:p>
                      <a:pPr algn="ctr"/>
                      <a:r>
                        <a:rPr lang="en-US" sz="1200" dirty="0"/>
                        <a:t>&lt; 3 miles</a:t>
                      </a:r>
                    </a:p>
                  </a:txBody>
                  <a:tcPr anchor="ctr"/>
                </a:tc>
                <a:tc>
                  <a:txBody>
                    <a:bodyPr/>
                    <a:lstStyle/>
                    <a:p>
                      <a:pPr algn="ctr"/>
                      <a:r>
                        <a:rPr lang="en-US" sz="1200" dirty="0"/>
                        <a:t>83%</a:t>
                      </a:r>
                    </a:p>
                  </a:txBody>
                  <a:tcPr anchor="ctr"/>
                </a:tc>
                <a:extLst>
                  <a:ext uri="{0D108BD9-81ED-4DB2-BD59-A6C34878D82A}">
                    <a16:rowId xmlns:a16="http://schemas.microsoft.com/office/drawing/2014/main" val="2856530774"/>
                  </a:ext>
                </a:extLst>
              </a:tr>
            </a:tbl>
          </a:graphicData>
        </a:graphic>
      </p:graphicFrame>
    </p:spTree>
    <p:extLst>
      <p:ext uri="{BB962C8B-B14F-4D97-AF65-F5344CB8AC3E}">
        <p14:creationId xmlns:p14="http://schemas.microsoft.com/office/powerpoint/2010/main" val="234653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13</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26" name="Picture 25">
            <a:extLst>
              <a:ext uri="{FF2B5EF4-FFF2-40B4-BE49-F238E27FC236}">
                <a16:creationId xmlns:a16="http://schemas.microsoft.com/office/drawing/2014/main" id="{D9B7A924-14C1-C141-89D2-E2B9AE9EB0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726" cy="6859588"/>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4. OUTSMARTING TRAFFIC IN MANHATTAN</a:t>
            </a:r>
          </a:p>
        </p:txBody>
      </p:sp>
    </p:spTree>
    <p:extLst>
      <p:ext uri="{BB962C8B-B14F-4D97-AF65-F5344CB8AC3E}">
        <p14:creationId xmlns:p14="http://schemas.microsoft.com/office/powerpoint/2010/main" val="125573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78679-8122-854B-A76D-46C02439D91F}"/>
              </a:ext>
            </a:extLst>
          </p:cNvPr>
          <p:cNvSpPr>
            <a:spLocks noGrp="1"/>
          </p:cNvSpPr>
          <p:nvPr>
            <p:ph type="title"/>
          </p:nvPr>
        </p:nvSpPr>
        <p:spPr>
          <a:xfrm>
            <a:off x="4275138" y="2267946"/>
            <a:ext cx="7553325" cy="1639663"/>
          </a:xfrm>
        </p:spPr>
        <p:txBody>
          <a:bodyPr/>
          <a:lstStyle/>
          <a:p>
            <a:r>
              <a:rPr lang="en-US" sz="7200"/>
              <a:t>Quick </a:t>
            </a:r>
            <a:r>
              <a:rPr lang="en-US" sz="7200" dirty="0"/>
              <a:t>FACT</a:t>
            </a:r>
            <a:br>
              <a:rPr lang="en-US" sz="7200" dirty="0"/>
            </a:br>
            <a:endParaRPr lang="en-US" dirty="0"/>
          </a:p>
        </p:txBody>
      </p:sp>
      <p:sp>
        <p:nvSpPr>
          <p:cNvPr id="9" name="Slide Number Placeholder 8"/>
          <p:cNvSpPr>
            <a:spLocks noGrp="1"/>
          </p:cNvSpPr>
          <p:nvPr>
            <p:ph type="sldNum" sz="quarter" idx="11"/>
          </p:nvPr>
        </p:nvSpPr>
        <p:spPr/>
        <p:txBody>
          <a:bodyPr/>
          <a:lstStyle/>
          <a:p>
            <a:fld id="{0D558541-60C9-42A2-8392-FF12533A6B7A}" type="slidenum">
              <a:rPr lang="en-US" smtClean="0"/>
              <a:pPr/>
              <a:t>14</a:t>
            </a:fld>
            <a:endParaRPr lang="en-US" dirty="0"/>
          </a:p>
        </p:txBody>
      </p:sp>
      <p:pic>
        <p:nvPicPr>
          <p:cNvPr id="8" name="Content Placeholder 3">
            <a:extLst>
              <a:ext uri="{FF2B5EF4-FFF2-40B4-BE49-F238E27FC236}">
                <a16:creationId xmlns:a16="http://schemas.microsoft.com/office/drawing/2014/main" id="{0F215771-708C-4F29-B0CE-5BE1DB03CF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81032" y="272379"/>
            <a:ext cx="5833257" cy="6894702"/>
          </a:xfrm>
          <a:prstGeom prst="rect">
            <a:avLst/>
          </a:prstGeom>
        </p:spPr>
      </p:pic>
      <p:sp>
        <p:nvSpPr>
          <p:cNvPr id="4" name="Rectangle 3">
            <a:extLst>
              <a:ext uri="{FF2B5EF4-FFF2-40B4-BE49-F238E27FC236}">
                <a16:creationId xmlns:a16="http://schemas.microsoft.com/office/drawing/2014/main" id="{2615FE75-E33E-8E4C-88A5-8E5EF10BB2EB}"/>
              </a:ext>
            </a:extLst>
          </p:cNvPr>
          <p:cNvSpPr/>
          <p:nvPr/>
        </p:nvSpPr>
        <p:spPr>
          <a:xfrm>
            <a:off x="4275138" y="3429794"/>
            <a:ext cx="7337325" cy="1200329"/>
          </a:xfrm>
          <a:prstGeom prst="rect">
            <a:avLst/>
          </a:prstGeom>
        </p:spPr>
        <p:txBody>
          <a:bodyPr wrap="square">
            <a:spAutoFit/>
          </a:bodyPr>
          <a:lstStyle/>
          <a:p>
            <a:r>
              <a:rPr lang="en-US" dirty="0"/>
              <a:t>“New York City is the third most congested city in the world in terms of traffic and the second worst in the United States”  - INRIX Global Traffic Scorecard</a:t>
            </a:r>
          </a:p>
          <a:p>
            <a:endParaRPr lang="en-US" dirty="0"/>
          </a:p>
        </p:txBody>
      </p:sp>
    </p:spTree>
    <p:extLst>
      <p:ext uri="{BB962C8B-B14F-4D97-AF65-F5344CB8AC3E}">
        <p14:creationId xmlns:p14="http://schemas.microsoft.com/office/powerpoint/2010/main" val="232386315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15</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4.1 </a:t>
            </a:r>
            <a:r>
              <a:rPr lang="en-US" cap="none" dirty="0"/>
              <a:t>Outsmarting traffic in Manhattan</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336BBF6-DEA7-40DC-9C38-E6B1B239C59D}"/>
              </a:ext>
            </a:extLst>
          </p:cNvPr>
          <p:cNvPicPr>
            <a:picLocks noChangeAspect="1"/>
          </p:cNvPicPr>
          <p:nvPr/>
        </p:nvPicPr>
        <p:blipFill>
          <a:blip r:embed="rId3"/>
          <a:stretch>
            <a:fillRect/>
          </a:stretch>
        </p:blipFill>
        <p:spPr>
          <a:xfrm>
            <a:off x="387433" y="1431944"/>
            <a:ext cx="5706186" cy="2273646"/>
          </a:xfrm>
          <a:prstGeom prst="rect">
            <a:avLst/>
          </a:prstGeom>
        </p:spPr>
      </p:pic>
      <p:pic>
        <p:nvPicPr>
          <p:cNvPr id="4" name="Picture 3">
            <a:extLst>
              <a:ext uri="{FF2B5EF4-FFF2-40B4-BE49-F238E27FC236}">
                <a16:creationId xmlns:a16="http://schemas.microsoft.com/office/drawing/2014/main" id="{FC38CEF7-F5C1-431B-86C0-627FCE66546F}"/>
              </a:ext>
            </a:extLst>
          </p:cNvPr>
          <p:cNvPicPr>
            <a:picLocks noChangeAspect="1"/>
          </p:cNvPicPr>
          <p:nvPr/>
        </p:nvPicPr>
        <p:blipFill>
          <a:blip r:embed="rId4"/>
          <a:stretch>
            <a:fillRect/>
          </a:stretch>
        </p:blipFill>
        <p:spPr>
          <a:xfrm>
            <a:off x="387433" y="4023105"/>
            <a:ext cx="5706187" cy="2183724"/>
          </a:xfrm>
          <a:prstGeom prst="rect">
            <a:avLst/>
          </a:prstGeom>
        </p:spPr>
      </p:pic>
      <p:sp>
        <p:nvSpPr>
          <p:cNvPr id="6" name="TextBox 5">
            <a:extLst>
              <a:ext uri="{FF2B5EF4-FFF2-40B4-BE49-F238E27FC236}">
                <a16:creationId xmlns:a16="http://schemas.microsoft.com/office/drawing/2014/main" id="{09DF0420-1103-44AD-AA82-D882D4CA65B2}"/>
              </a:ext>
            </a:extLst>
          </p:cNvPr>
          <p:cNvSpPr txBox="1"/>
          <p:nvPr/>
        </p:nvSpPr>
        <p:spPr>
          <a:xfrm>
            <a:off x="6683461" y="1540676"/>
            <a:ext cx="5037002" cy="738664"/>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Traffic</a:t>
            </a:r>
            <a:r>
              <a:rPr lang="en-US" sz="1400" dirty="0">
                <a:latin typeface="Graphik Regular" panose="020B0503030202060203" pitchFamily="34" charset="77"/>
                <a:ea typeface="Roboto" panose="02000000000000000000" pitchFamily="2" charset="0"/>
                <a:cs typeface="Arial" panose="020B0604020202020204" pitchFamily="34" charset="0"/>
              </a:rPr>
              <a:t> is proportional to 1/(speed) i.e. time taken to travel 1 Mile (mins). It takes 7 minutes to travel a mile on weekday vs 4 minutes on a weekend between 9 to 10 am.</a:t>
            </a:r>
          </a:p>
        </p:txBody>
      </p:sp>
      <p:sp>
        <p:nvSpPr>
          <p:cNvPr id="9" name="TextBox 8">
            <a:extLst>
              <a:ext uri="{FF2B5EF4-FFF2-40B4-BE49-F238E27FC236}">
                <a16:creationId xmlns:a16="http://schemas.microsoft.com/office/drawing/2014/main" id="{62164A7F-DE97-46DC-BFE6-015FEE44AF5F}"/>
              </a:ext>
            </a:extLst>
          </p:cNvPr>
          <p:cNvSpPr txBox="1"/>
          <p:nvPr/>
        </p:nvSpPr>
        <p:spPr>
          <a:xfrm>
            <a:off x="6683461" y="3742398"/>
            <a:ext cx="5037002" cy="738664"/>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Blended Revenue/hour ($) </a:t>
            </a:r>
            <a:r>
              <a:rPr lang="en-US" sz="1400" dirty="0">
                <a:latin typeface="Graphik Regular" panose="020B0503030202060203" pitchFamily="34" charset="77"/>
                <a:ea typeface="Roboto" panose="02000000000000000000" pitchFamily="2" charset="0"/>
                <a:cs typeface="Arial" panose="020B0604020202020204" pitchFamily="34" charset="0"/>
              </a:rPr>
              <a:t>is the revenue earned per hour of travel time. Thus if a driver picks a booking b/w 9-10 on a weekend he will make at a blended level 63$ per hour of driving. </a:t>
            </a:r>
          </a:p>
        </p:txBody>
      </p:sp>
      <p:sp>
        <p:nvSpPr>
          <p:cNvPr id="7" name="TextBox 6">
            <a:extLst>
              <a:ext uri="{FF2B5EF4-FFF2-40B4-BE49-F238E27FC236}">
                <a16:creationId xmlns:a16="http://schemas.microsoft.com/office/drawing/2014/main" id="{5457543C-4687-4810-B63A-470E56D6C927}"/>
              </a:ext>
            </a:extLst>
          </p:cNvPr>
          <p:cNvSpPr txBox="1"/>
          <p:nvPr/>
        </p:nvSpPr>
        <p:spPr>
          <a:xfrm>
            <a:off x="6683461" y="5335831"/>
            <a:ext cx="5037002" cy="307777"/>
          </a:xfrm>
          <a:prstGeom prst="rect">
            <a:avLst/>
          </a:prstGeom>
          <a:noFill/>
        </p:spPr>
        <p:txBody>
          <a:bodyPr wrap="square" rtlCol="0">
            <a:spAutoFit/>
          </a:bodyPr>
          <a:lstStyle/>
          <a:p>
            <a:r>
              <a:rPr lang="en-US" sz="1400" b="1" dirty="0">
                <a:latin typeface="Graphik" panose="020B0503030202060203" pitchFamily="34" charset="77"/>
                <a:cs typeface="Arial"/>
              </a:rPr>
              <a:t>Does that mean we should prefer low traffic areas for picks?</a:t>
            </a:r>
          </a:p>
        </p:txBody>
      </p:sp>
      <p:sp>
        <p:nvSpPr>
          <p:cNvPr id="11" name="TextBox 10">
            <a:extLst>
              <a:ext uri="{FF2B5EF4-FFF2-40B4-BE49-F238E27FC236}">
                <a16:creationId xmlns:a16="http://schemas.microsoft.com/office/drawing/2014/main" id="{8629C230-510A-4652-93FA-7F684DE2E8C7}"/>
              </a:ext>
            </a:extLst>
          </p:cNvPr>
          <p:cNvSpPr txBox="1"/>
          <p:nvPr/>
        </p:nvSpPr>
        <p:spPr>
          <a:xfrm>
            <a:off x="6683461" y="2393398"/>
            <a:ext cx="462862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Weekday – Office hours</a:t>
            </a: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Weekend – No morning Peak and late-night traffic</a:t>
            </a:r>
          </a:p>
        </p:txBody>
      </p:sp>
      <p:sp>
        <p:nvSpPr>
          <p:cNvPr id="12" name="TextBox 11">
            <a:extLst>
              <a:ext uri="{FF2B5EF4-FFF2-40B4-BE49-F238E27FC236}">
                <a16:creationId xmlns:a16="http://schemas.microsoft.com/office/drawing/2014/main" id="{C06BAD2B-E818-4E34-B107-717342B5D3C3}"/>
              </a:ext>
            </a:extLst>
          </p:cNvPr>
          <p:cNvSpPr txBox="1"/>
          <p:nvPr/>
        </p:nvSpPr>
        <p:spPr>
          <a:xfrm>
            <a:off x="6683461" y="3119415"/>
            <a:ext cx="4821245" cy="307777"/>
          </a:xfrm>
          <a:prstGeom prst="rect">
            <a:avLst/>
          </a:prstGeom>
          <a:noFill/>
        </p:spPr>
        <p:txBody>
          <a:bodyPr wrap="square" rtlCol="0">
            <a:spAutoFit/>
          </a:bodyPr>
          <a:lstStyle/>
          <a:p>
            <a:r>
              <a:rPr lang="en-US" sz="1400" b="1" dirty="0">
                <a:latin typeface="Graphik" panose="020B0503030202060203" pitchFamily="34" charset="77"/>
                <a:cs typeface="Arial"/>
              </a:rPr>
              <a:t>Traffic is frustrating, but does it affect the earnings?</a:t>
            </a:r>
          </a:p>
        </p:txBody>
      </p:sp>
      <p:sp>
        <p:nvSpPr>
          <p:cNvPr id="13" name="TextBox 12">
            <a:extLst>
              <a:ext uri="{FF2B5EF4-FFF2-40B4-BE49-F238E27FC236}">
                <a16:creationId xmlns:a16="http://schemas.microsoft.com/office/drawing/2014/main" id="{123C68C5-7F82-4671-94FF-050C0167FA80}"/>
              </a:ext>
            </a:extLst>
          </p:cNvPr>
          <p:cNvSpPr txBox="1"/>
          <p:nvPr/>
        </p:nvSpPr>
        <p:spPr>
          <a:xfrm>
            <a:off x="7092077" y="4768268"/>
            <a:ext cx="4736386" cy="307777"/>
          </a:xfrm>
          <a:prstGeom prst="rect">
            <a:avLst/>
          </a:prstGeom>
          <a:noFill/>
        </p:spPr>
        <p:txBody>
          <a:bodyPr wrap="square" rtlCol="0">
            <a:spAutoFit/>
          </a:bodyPr>
          <a:lstStyle/>
          <a:p>
            <a:pPr marL="285750" indent="-285750">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Clearly, low traffic pick ups hours give more revenue!</a:t>
            </a:r>
          </a:p>
        </p:txBody>
      </p:sp>
      <p:sp>
        <p:nvSpPr>
          <p:cNvPr id="14" name="TextBox 13">
            <a:extLst>
              <a:ext uri="{FF2B5EF4-FFF2-40B4-BE49-F238E27FC236}">
                <a16:creationId xmlns:a16="http://schemas.microsoft.com/office/drawing/2014/main" id="{93A15100-BC7E-417E-8B93-9C5944AAABBA}"/>
              </a:ext>
            </a:extLst>
          </p:cNvPr>
          <p:cNvSpPr txBox="1"/>
          <p:nvPr/>
        </p:nvSpPr>
        <p:spPr>
          <a:xfrm>
            <a:off x="9064678" y="6266705"/>
            <a:ext cx="3347025" cy="246221"/>
          </a:xfrm>
          <a:prstGeom prst="rect">
            <a:avLst/>
          </a:prstGeom>
          <a:noFill/>
        </p:spPr>
        <p:txBody>
          <a:bodyPr wrap="square" rtlCol="0">
            <a:spAutoFit/>
          </a:bodyPr>
          <a:lstStyle/>
          <a:p>
            <a:r>
              <a:rPr lang="en-US" sz="1000" dirty="0"/>
              <a:t>Data is for Yellow taxi rides in Manhattan</a:t>
            </a:r>
          </a:p>
        </p:txBody>
      </p:sp>
      <p:pic>
        <p:nvPicPr>
          <p:cNvPr id="15" name="Picture 2" descr="https://static.thenounproject.com/png/2122987-200.png">
            <a:extLst>
              <a:ext uri="{FF2B5EF4-FFF2-40B4-BE49-F238E27FC236}">
                <a16:creationId xmlns:a16="http://schemas.microsoft.com/office/drawing/2014/main" id="{7E07075C-BB51-C14C-8421-2C7B59BCD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614" y="4697063"/>
            <a:ext cx="427916" cy="412611"/>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8">
            <a:extLst>
              <a:ext uri="{FF2B5EF4-FFF2-40B4-BE49-F238E27FC236}">
                <a16:creationId xmlns:a16="http://schemas.microsoft.com/office/drawing/2014/main" id="{85EC0AE7-6448-3F47-8E1E-D648F8D01720}"/>
              </a:ext>
            </a:extLst>
          </p:cNvPr>
          <p:cNvSpPr txBox="1">
            <a:spLocks/>
          </p:cNvSpPr>
          <p:nvPr/>
        </p:nvSpPr>
        <p:spPr>
          <a:xfrm>
            <a:off x="1126029" y="987263"/>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endParaRPr lang="en-US" b="1" dirty="0">
              <a:solidFill>
                <a:schemeClr val="accent1"/>
              </a:solidFill>
              <a:latin typeface="Graphik" panose="020B0503030202060203" pitchFamily="34" charset="77"/>
            </a:endParaRPr>
          </a:p>
        </p:txBody>
      </p:sp>
      <p:pic>
        <p:nvPicPr>
          <p:cNvPr id="8" name="Picture 7">
            <a:extLst>
              <a:ext uri="{FF2B5EF4-FFF2-40B4-BE49-F238E27FC236}">
                <a16:creationId xmlns:a16="http://schemas.microsoft.com/office/drawing/2014/main" id="{780C0442-CCAC-4C4F-B22F-9648D1D166AA}"/>
              </a:ext>
            </a:extLst>
          </p:cNvPr>
          <p:cNvPicPr>
            <a:picLocks noChangeAspect="1"/>
          </p:cNvPicPr>
          <p:nvPr/>
        </p:nvPicPr>
        <p:blipFill>
          <a:blip r:embed="rId6"/>
          <a:stretch>
            <a:fillRect/>
          </a:stretch>
        </p:blipFill>
        <p:spPr>
          <a:xfrm>
            <a:off x="876831" y="1443060"/>
            <a:ext cx="1386975" cy="174149"/>
          </a:xfrm>
          <a:prstGeom prst="rect">
            <a:avLst/>
          </a:prstGeom>
        </p:spPr>
      </p:pic>
    </p:spTree>
    <p:extLst>
      <p:ext uri="{BB962C8B-B14F-4D97-AF65-F5344CB8AC3E}">
        <p14:creationId xmlns:p14="http://schemas.microsoft.com/office/powerpoint/2010/main" val="578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16</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4.2 </a:t>
            </a:r>
            <a:r>
              <a:rPr lang="en-US" cap="none" dirty="0"/>
              <a:t>Avoiding Unfriendly Zones during Traffic Hours</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BFCD158-B940-4C60-BCF6-3304B0EBF82C}"/>
              </a:ext>
            </a:extLst>
          </p:cNvPr>
          <p:cNvSpPr txBox="1"/>
          <p:nvPr/>
        </p:nvSpPr>
        <p:spPr>
          <a:xfrm>
            <a:off x="9048750" y="6373775"/>
            <a:ext cx="2417401" cy="461665"/>
          </a:xfrm>
          <a:prstGeom prst="rect">
            <a:avLst/>
          </a:prstGeom>
          <a:noFill/>
        </p:spPr>
        <p:txBody>
          <a:bodyPr wrap="square" rtlCol="0">
            <a:spAutoFit/>
          </a:bodyPr>
          <a:lstStyle/>
          <a:p>
            <a:r>
              <a:rPr lang="en-US" sz="800" dirty="0"/>
              <a:t>Weekday data in peak hours: 8,9,10,11,17,18 for zone with greater than 2000 Booking density	 </a:t>
            </a:r>
          </a:p>
        </p:txBody>
      </p:sp>
      <p:pic>
        <p:nvPicPr>
          <p:cNvPr id="2" name="Picture 1">
            <a:extLst>
              <a:ext uri="{FF2B5EF4-FFF2-40B4-BE49-F238E27FC236}">
                <a16:creationId xmlns:a16="http://schemas.microsoft.com/office/drawing/2014/main" id="{4A52523E-00FE-46D5-8B84-057B27163F18}"/>
              </a:ext>
            </a:extLst>
          </p:cNvPr>
          <p:cNvPicPr>
            <a:picLocks noChangeAspect="1"/>
          </p:cNvPicPr>
          <p:nvPr/>
        </p:nvPicPr>
        <p:blipFill>
          <a:blip r:embed="rId3"/>
          <a:stretch>
            <a:fillRect/>
          </a:stretch>
        </p:blipFill>
        <p:spPr>
          <a:xfrm>
            <a:off x="431513" y="1525233"/>
            <a:ext cx="5188691" cy="4485336"/>
          </a:xfrm>
          <a:prstGeom prst="rect">
            <a:avLst/>
          </a:prstGeom>
        </p:spPr>
      </p:pic>
      <p:pic>
        <p:nvPicPr>
          <p:cNvPr id="9" name="Picture 8">
            <a:extLst>
              <a:ext uri="{FF2B5EF4-FFF2-40B4-BE49-F238E27FC236}">
                <a16:creationId xmlns:a16="http://schemas.microsoft.com/office/drawing/2014/main" id="{49CC51C2-CE7E-4685-8DC3-B14422BB716F}"/>
              </a:ext>
            </a:extLst>
          </p:cNvPr>
          <p:cNvPicPr>
            <a:picLocks noChangeAspect="1"/>
          </p:cNvPicPr>
          <p:nvPr/>
        </p:nvPicPr>
        <p:blipFill>
          <a:blip r:embed="rId4"/>
          <a:stretch>
            <a:fillRect/>
          </a:stretch>
        </p:blipFill>
        <p:spPr>
          <a:xfrm>
            <a:off x="3825049" y="1525233"/>
            <a:ext cx="1689613" cy="1842946"/>
          </a:xfrm>
          <a:prstGeom prst="rect">
            <a:avLst/>
          </a:prstGeom>
        </p:spPr>
      </p:pic>
      <p:sp>
        <p:nvSpPr>
          <p:cNvPr id="16" name="TextBox 15">
            <a:extLst>
              <a:ext uri="{FF2B5EF4-FFF2-40B4-BE49-F238E27FC236}">
                <a16:creationId xmlns:a16="http://schemas.microsoft.com/office/drawing/2014/main" id="{2602F86F-6B9A-49AD-A341-02AD25AC2EF2}"/>
              </a:ext>
            </a:extLst>
          </p:cNvPr>
          <p:cNvSpPr txBox="1"/>
          <p:nvPr/>
        </p:nvSpPr>
        <p:spPr>
          <a:xfrm>
            <a:off x="6368097" y="2170569"/>
            <a:ext cx="5037002" cy="1169551"/>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Booking Density </a:t>
            </a:r>
            <a:r>
              <a:rPr lang="en-US" sz="1400" dirty="0">
                <a:latin typeface="Graphik Regular" panose="020B0503030202060203" pitchFamily="34" charset="77"/>
                <a:ea typeface="Roboto" panose="02000000000000000000" pitchFamily="2" charset="0"/>
                <a:cs typeface="Arial" panose="020B0604020202020204" pitchFamily="34" charset="0"/>
              </a:rPr>
              <a:t>is number of bookings per unit area of the zone</a:t>
            </a:r>
          </a:p>
          <a:p>
            <a:r>
              <a:rPr lang="en-US" sz="1400" dirty="0">
                <a:latin typeface="Graphik Regular" panose="020B0503030202060203" pitchFamily="34" charset="77"/>
                <a:ea typeface="Roboto" panose="02000000000000000000" pitchFamily="2" charset="0"/>
                <a:cs typeface="Arial" panose="020B0604020202020204" pitchFamily="34" charset="0"/>
              </a:rPr>
              <a:t>Higher Booking Density means</a:t>
            </a:r>
          </a:p>
          <a:p>
            <a:endParaRPr lang="en-US" sz="1400" dirty="0">
              <a:latin typeface="Graphik Regular" panose="020B0503030202060203" pitchFamily="34" charset="77"/>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Lower wait time for next booking</a:t>
            </a: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Lower distance (dry run) for customer pickup</a:t>
            </a:r>
          </a:p>
        </p:txBody>
      </p:sp>
      <p:sp>
        <p:nvSpPr>
          <p:cNvPr id="11" name="TextBox 10">
            <a:extLst>
              <a:ext uri="{FF2B5EF4-FFF2-40B4-BE49-F238E27FC236}">
                <a16:creationId xmlns:a16="http://schemas.microsoft.com/office/drawing/2014/main" id="{A34A8EA1-4C67-40A3-AF03-51EFC5A79C56}"/>
              </a:ext>
            </a:extLst>
          </p:cNvPr>
          <p:cNvSpPr txBox="1"/>
          <p:nvPr/>
        </p:nvSpPr>
        <p:spPr>
          <a:xfrm>
            <a:off x="6368097" y="1637936"/>
            <a:ext cx="5112062" cy="553998"/>
          </a:xfrm>
          <a:prstGeom prst="rect">
            <a:avLst/>
          </a:prstGeom>
          <a:noFill/>
        </p:spPr>
        <p:txBody>
          <a:bodyPr wrap="square" rtlCol="0">
            <a:spAutoFit/>
          </a:bodyPr>
          <a:lstStyle/>
          <a:p>
            <a:r>
              <a:rPr lang="en-US" sz="1400" dirty="0">
                <a:latin typeface="Graphik Regular" panose="020B0503030202060203" pitchFamily="34" charset="77"/>
                <a:ea typeface="Roboto" panose="02000000000000000000" pitchFamily="2" charset="0"/>
                <a:cs typeface="Arial" panose="020B0604020202020204" pitchFamily="34" charset="0"/>
              </a:rPr>
              <a:t>Need to make sure there is enough demand for the pickups!</a:t>
            </a:r>
          </a:p>
          <a:p>
            <a:endParaRPr lang="en-US" sz="1600" dirty="0"/>
          </a:p>
        </p:txBody>
      </p:sp>
      <p:pic>
        <p:nvPicPr>
          <p:cNvPr id="13" name="Picture 12">
            <a:extLst>
              <a:ext uri="{FF2B5EF4-FFF2-40B4-BE49-F238E27FC236}">
                <a16:creationId xmlns:a16="http://schemas.microsoft.com/office/drawing/2014/main" id="{5B279370-6BF9-4595-B877-80F985AD98EE}"/>
              </a:ext>
            </a:extLst>
          </p:cNvPr>
          <p:cNvPicPr>
            <a:picLocks noChangeAspect="1"/>
          </p:cNvPicPr>
          <p:nvPr/>
        </p:nvPicPr>
        <p:blipFill>
          <a:blip r:embed="rId5"/>
          <a:stretch>
            <a:fillRect/>
          </a:stretch>
        </p:blipFill>
        <p:spPr>
          <a:xfrm>
            <a:off x="501253" y="6153180"/>
            <a:ext cx="4921071" cy="185841"/>
          </a:xfrm>
          <a:prstGeom prst="rect">
            <a:avLst/>
          </a:prstGeom>
        </p:spPr>
      </p:pic>
      <p:pic>
        <p:nvPicPr>
          <p:cNvPr id="17" name="Picture 16">
            <a:extLst>
              <a:ext uri="{FF2B5EF4-FFF2-40B4-BE49-F238E27FC236}">
                <a16:creationId xmlns:a16="http://schemas.microsoft.com/office/drawing/2014/main" id="{A1A19749-68BB-4CA3-A05C-A88EA46A26AE}"/>
              </a:ext>
            </a:extLst>
          </p:cNvPr>
          <p:cNvPicPr>
            <a:picLocks noChangeAspect="1"/>
          </p:cNvPicPr>
          <p:nvPr/>
        </p:nvPicPr>
        <p:blipFill>
          <a:blip r:embed="rId6"/>
          <a:stretch>
            <a:fillRect/>
          </a:stretch>
        </p:blipFill>
        <p:spPr>
          <a:xfrm>
            <a:off x="501253" y="6336426"/>
            <a:ext cx="3313341" cy="202562"/>
          </a:xfrm>
          <a:prstGeom prst="rect">
            <a:avLst/>
          </a:prstGeom>
        </p:spPr>
      </p:pic>
      <p:sp>
        <p:nvSpPr>
          <p:cNvPr id="18" name="TextBox 17">
            <a:extLst>
              <a:ext uri="{FF2B5EF4-FFF2-40B4-BE49-F238E27FC236}">
                <a16:creationId xmlns:a16="http://schemas.microsoft.com/office/drawing/2014/main" id="{84AA6D47-4AAC-46B6-8EC1-61D0F35B3674}"/>
              </a:ext>
            </a:extLst>
          </p:cNvPr>
          <p:cNvSpPr txBox="1"/>
          <p:nvPr/>
        </p:nvSpPr>
        <p:spPr>
          <a:xfrm>
            <a:off x="6356945" y="3647831"/>
            <a:ext cx="4921065" cy="2677656"/>
          </a:xfrm>
          <a:prstGeom prst="rect">
            <a:avLst/>
          </a:prstGeom>
          <a:noFill/>
        </p:spPr>
        <p:txBody>
          <a:bodyPr wrap="square" rtlCol="0">
            <a:spAutoFit/>
          </a:bodyPr>
          <a:lstStyle/>
          <a:p>
            <a:r>
              <a:rPr lang="en-US" sz="1400" b="1" dirty="0"/>
              <a:t>          </a:t>
            </a:r>
            <a:r>
              <a:rPr lang="en-US" sz="1400" b="1" dirty="0">
                <a:latin typeface="Graphik" panose="020B0503030202060203" pitchFamily="34" charset="77"/>
                <a:cs typeface="Arial"/>
              </a:rPr>
              <a:t>Recommendation</a:t>
            </a:r>
          </a:p>
          <a:p>
            <a:endParaRPr lang="en-US" sz="1400" dirty="0">
              <a:latin typeface="Graphik Regular" panose="020B0503030202060203" pitchFamily="34" charset="77"/>
              <a:ea typeface="Roboto" panose="02000000000000000000" pitchFamily="2" charset="0"/>
              <a:cs typeface="Arial" panose="020B0604020202020204" pitchFamily="34" charset="0"/>
            </a:endParaRPr>
          </a:p>
          <a:p>
            <a:pPr marL="171450" indent="-171450">
              <a:lnSpc>
                <a:spcPct val="150000"/>
              </a:lnSpc>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Avoid the Red, Go for the Green!</a:t>
            </a:r>
          </a:p>
          <a:p>
            <a:pPr marL="171450" indent="-171450">
              <a:lnSpc>
                <a:spcPct val="150000"/>
              </a:lnSpc>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Prefer low traffic zones for pickups/drop-offs when booking density is similar</a:t>
            </a:r>
          </a:p>
          <a:p>
            <a:pPr marL="171450" indent="-171450">
              <a:lnSpc>
                <a:spcPct val="150000"/>
              </a:lnSpc>
              <a:buFont typeface="Wingdings" pitchFamily="2" charset="2"/>
              <a:buChar char="Ø"/>
            </a:pPr>
            <a:r>
              <a:rPr lang="en-US" sz="1400" b="1" dirty="0">
                <a:latin typeface="Graphik" panose="020B0503030202060203" pitchFamily="34" charset="77"/>
                <a:cs typeface="Arial"/>
              </a:rPr>
              <a:t>Scaling:</a:t>
            </a:r>
            <a:r>
              <a:rPr lang="en-US" sz="1400" dirty="0">
                <a:latin typeface="Graphik Regular" panose="020B0503030202060203" pitchFamily="34" charset="77"/>
                <a:ea typeface="Roboto" panose="02000000000000000000" pitchFamily="2" charset="0"/>
                <a:cs typeface="Arial" panose="020B0604020202020204" pitchFamily="34" charset="0"/>
              </a:rPr>
              <a:t> Low Traffic Zones can be given prioritized in strategizing supply based on historically required benchmarks of Booking Density</a:t>
            </a:r>
          </a:p>
          <a:p>
            <a:pPr marL="171450" indent="-171450">
              <a:buFont typeface="Wingdings" pitchFamily="2" charset="2"/>
              <a:buChar char="Ø"/>
            </a:pPr>
            <a:endParaRPr lang="en-US" sz="1400" dirty="0">
              <a:latin typeface="Graphik Regular" panose="020B0503030202060203" pitchFamily="34" charset="77"/>
              <a:ea typeface="Roboto" panose="02000000000000000000" pitchFamily="2" charset="0"/>
              <a:cs typeface="Arial" panose="020B0604020202020204" pitchFamily="34" charset="0"/>
            </a:endParaRPr>
          </a:p>
        </p:txBody>
      </p:sp>
      <p:pic>
        <p:nvPicPr>
          <p:cNvPr id="14" name="Picture 13">
            <a:extLst>
              <a:ext uri="{FF2B5EF4-FFF2-40B4-BE49-F238E27FC236}">
                <a16:creationId xmlns:a16="http://schemas.microsoft.com/office/drawing/2014/main" id="{548C187F-2C51-1E4A-81F0-B1ABC733950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0486" t="34560" r="8485" b="27565"/>
          <a:stretch/>
        </p:blipFill>
        <p:spPr>
          <a:xfrm>
            <a:off x="6368097" y="3675879"/>
            <a:ext cx="475925" cy="301914"/>
          </a:xfrm>
          <a:prstGeom prst="rect">
            <a:avLst/>
          </a:prstGeom>
        </p:spPr>
      </p:pic>
      <p:sp>
        <p:nvSpPr>
          <p:cNvPr id="20" name="Text Placeholder 8">
            <a:extLst>
              <a:ext uri="{FF2B5EF4-FFF2-40B4-BE49-F238E27FC236}">
                <a16:creationId xmlns:a16="http://schemas.microsoft.com/office/drawing/2014/main" id="{868C4DF6-2A54-D144-9D3C-B789332373C3}"/>
              </a:ext>
            </a:extLst>
          </p:cNvPr>
          <p:cNvSpPr txBox="1">
            <a:spLocks/>
          </p:cNvSpPr>
          <p:nvPr/>
        </p:nvSpPr>
        <p:spPr>
          <a:xfrm>
            <a:off x="431514" y="952329"/>
            <a:ext cx="4973689" cy="92588"/>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Distribution of Zones </a:t>
            </a:r>
          </a:p>
        </p:txBody>
      </p:sp>
      <p:sp>
        <p:nvSpPr>
          <p:cNvPr id="22" name="Text Box 475">
            <a:extLst>
              <a:ext uri="{FF2B5EF4-FFF2-40B4-BE49-F238E27FC236}">
                <a16:creationId xmlns:a16="http://schemas.microsoft.com/office/drawing/2014/main" id="{12303055-DDA6-FE4B-9E82-FE79B34FF645}"/>
              </a:ext>
            </a:extLst>
          </p:cNvPr>
          <p:cNvSpPr txBox="1"/>
          <p:nvPr/>
        </p:nvSpPr>
        <p:spPr>
          <a:xfrm>
            <a:off x="2785987" y="2152023"/>
            <a:ext cx="1039062" cy="21995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900" b="1"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rPr>
              <a:t> Preferable Zones</a:t>
            </a:r>
          </a:p>
          <a:p>
            <a:pPr marL="0" marR="0">
              <a:spcBef>
                <a:spcPts val="0"/>
              </a:spcBef>
              <a:spcAft>
                <a:spcPts val="0"/>
              </a:spcAft>
            </a:pPr>
            <a:endParaRPr lang="en-US" sz="1600"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3" name="Text Box 475">
            <a:extLst>
              <a:ext uri="{FF2B5EF4-FFF2-40B4-BE49-F238E27FC236}">
                <a16:creationId xmlns:a16="http://schemas.microsoft.com/office/drawing/2014/main" id="{EB87D14D-5944-F345-812D-C0551918D3D4}"/>
              </a:ext>
            </a:extLst>
          </p:cNvPr>
          <p:cNvSpPr txBox="1"/>
          <p:nvPr/>
        </p:nvSpPr>
        <p:spPr>
          <a:xfrm>
            <a:off x="1118860" y="4407332"/>
            <a:ext cx="1189333" cy="21995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900" b="1" dirty="0">
                <a:solidFill>
                  <a:srgbClr val="C00000"/>
                </a:solidFill>
                <a:latin typeface="Calibri" panose="020F0502020204030204" pitchFamily="34" charset="0"/>
                <a:ea typeface="Times New Roman" panose="02020603050405020304" pitchFamily="18" charset="0"/>
                <a:cs typeface="Calibri" panose="020F0502020204030204" pitchFamily="34" charset="0"/>
              </a:rPr>
              <a:t>Less</a:t>
            </a:r>
            <a:r>
              <a:rPr lang="en-US" sz="9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Preferable Zones</a:t>
            </a:r>
            <a:endParaRPr lang="en-US" sz="16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700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8" grpId="0"/>
      <p:bldP spid="20" grpId="0"/>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2</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Looking at the Big Picture</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dirty="0"/>
              <a:t>Finding the pick-up hotspots using Clustering</a:t>
            </a:r>
          </a:p>
          <a:p>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a:xfrm>
            <a:off x="1061682" y="4833105"/>
            <a:ext cx="9766151" cy="530632"/>
          </a:xfrm>
        </p:spPr>
        <p:txBody>
          <a:bodyPr/>
          <a:lstStyle/>
          <a:p>
            <a:r>
              <a:rPr lang="en-US" dirty="0"/>
              <a:t>Outsmarting traffic in Manhattan</a:t>
            </a:r>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dirty="0"/>
              <a:t>AGENDA</a:t>
            </a:r>
          </a:p>
        </p:txBody>
      </p:sp>
      <p:sp>
        <p:nvSpPr>
          <p:cNvPr id="15" name="Content Placeholder 10">
            <a:extLst>
              <a:ext uri="{FF2B5EF4-FFF2-40B4-BE49-F238E27FC236}">
                <a16:creationId xmlns:a16="http://schemas.microsoft.com/office/drawing/2014/main" id="{B38E15B0-CD33-FF46-97FF-85D612EADD24}"/>
              </a:ext>
            </a:extLst>
          </p:cNvPr>
          <p:cNvSpPr txBox="1">
            <a:spLocks/>
          </p:cNvSpPr>
          <p:nvPr/>
        </p:nvSpPr>
        <p:spPr>
          <a:xfrm>
            <a:off x="355602" y="6373435"/>
            <a:ext cx="11256861" cy="336915"/>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buFont typeface="Wingdings" pitchFamily="2" charset="2"/>
              <a:buChar char="Ø"/>
            </a:pPr>
            <a:r>
              <a:rPr lang="en-US" sz="1200" b="1" dirty="0"/>
              <a:t>Note: - </a:t>
            </a:r>
            <a:r>
              <a:rPr lang="en-US" sz="1200" dirty="0"/>
              <a:t>Entire data analysis has been done using Taxi Dataset of month ‘</a:t>
            </a:r>
            <a:r>
              <a:rPr lang="en-US" sz="1200" b="1" dirty="0"/>
              <a:t>February 2019</a:t>
            </a:r>
            <a:r>
              <a:rPr lang="en-US" sz="1200" dirty="0"/>
              <a:t>’. </a:t>
            </a:r>
            <a:r>
              <a:rPr lang="en-US" sz="1200" b="1" dirty="0"/>
              <a:t>Dataset Resource: - </a:t>
            </a:r>
            <a:r>
              <a:rPr lang="en-US" sz="1200" dirty="0">
                <a:solidFill>
                  <a:srgbClr val="0070C0"/>
                </a:solidFill>
                <a:hlinkClick r:id="rId2">
                  <a:extLst>
                    <a:ext uri="{A12FA001-AC4F-418D-AE19-62706E023703}">
                      <ahyp:hlinkClr xmlns:ahyp="http://schemas.microsoft.com/office/drawing/2018/hyperlinkcolor" val="tx"/>
                    </a:ext>
                  </a:extLst>
                </a:hlinkClick>
              </a:rPr>
              <a:t>https://www1.nyc.gov/site/tlc/about/tlc-trip-record-data.page  </a:t>
            </a:r>
            <a:endParaRPr lang="en-US" sz="1200" dirty="0">
              <a:solidFill>
                <a:srgbClr val="0070C0"/>
              </a:solidFill>
            </a:endParaRPr>
          </a:p>
        </p:txBody>
      </p:sp>
      <p:sp>
        <p:nvSpPr>
          <p:cNvPr id="5" name="Text Placeholder 4">
            <a:extLst>
              <a:ext uri="{FF2B5EF4-FFF2-40B4-BE49-F238E27FC236}">
                <a16:creationId xmlns:a16="http://schemas.microsoft.com/office/drawing/2014/main" id="{59CE3C35-4FF9-4D3B-B5E2-36ED9E6B5F96}"/>
              </a:ext>
            </a:extLst>
          </p:cNvPr>
          <p:cNvSpPr>
            <a:spLocks noGrp="1"/>
          </p:cNvSpPr>
          <p:nvPr>
            <p:ph type="body" sz="quarter" idx="39"/>
          </p:nvPr>
        </p:nvSpPr>
        <p:spPr/>
        <p:txBody>
          <a:bodyPr/>
          <a:lstStyle/>
          <a:p>
            <a:r>
              <a:rPr lang="en-US" dirty="0"/>
              <a:t>Unleashing business potential using Shared Rides</a:t>
            </a:r>
          </a:p>
          <a:p>
            <a:endParaRPr lang="en-US" dirty="0"/>
          </a:p>
        </p:txBody>
      </p:sp>
      <p:sp>
        <p:nvSpPr>
          <p:cNvPr id="11" name="Rectangle 10">
            <a:extLst>
              <a:ext uri="{FF2B5EF4-FFF2-40B4-BE49-F238E27FC236}">
                <a16:creationId xmlns:a16="http://schemas.microsoft.com/office/drawing/2014/main" id="{B70682B6-1FAA-4298-8F4A-2544EF2BA1B1}"/>
              </a:ext>
            </a:extLst>
          </p:cNvPr>
          <p:cNvSpPr/>
          <p:nvPr/>
        </p:nvSpPr>
        <p:spPr>
          <a:xfrm>
            <a:off x="195309" y="5455624"/>
            <a:ext cx="866373" cy="1007684"/>
          </a:xfrm>
          <a:prstGeom prst="rect">
            <a:avLst/>
          </a:prstGeom>
          <a:solidFill>
            <a:schemeClr val="bg1"/>
          </a:solidFill>
          <a:ln w="19050">
            <a:solidFill>
              <a:schemeClr val="bg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Graphik" panose="020B0503030202060203" pitchFamily="34" charset="77"/>
            </a:endParaRPr>
          </a:p>
        </p:txBody>
      </p:sp>
    </p:spTree>
    <p:extLst>
      <p:ext uri="{BB962C8B-B14F-4D97-AF65-F5344CB8AC3E}">
        <p14:creationId xmlns:p14="http://schemas.microsoft.com/office/powerpoint/2010/main" val="422818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3</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19" name="Picture 18">
            <a:extLst>
              <a:ext uri="{FF2B5EF4-FFF2-40B4-BE49-F238E27FC236}">
                <a16:creationId xmlns:a16="http://schemas.microsoft.com/office/drawing/2014/main" id="{A23B636B-C626-9649-B4C6-9D778293CFC9}"/>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flipH="1">
            <a:off x="-2151" y="0"/>
            <a:ext cx="12185903" cy="6858000"/>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1. Looking at the BIG PICTURE</a:t>
            </a:r>
          </a:p>
        </p:txBody>
      </p:sp>
    </p:spTree>
    <p:extLst>
      <p:ext uri="{BB962C8B-B14F-4D97-AF65-F5344CB8AC3E}">
        <p14:creationId xmlns:p14="http://schemas.microsoft.com/office/powerpoint/2010/main" val="287544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4</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80" y="420847"/>
            <a:ext cx="10460088" cy="492443"/>
          </a:xfrm>
        </p:spPr>
        <p:txBody>
          <a:bodyPr>
            <a:normAutofit fontScale="90000"/>
          </a:bodyPr>
          <a:lstStyle/>
          <a:p>
            <a:r>
              <a:rPr lang="en-US" dirty="0"/>
              <a:t>1.1 NYC </a:t>
            </a:r>
            <a:r>
              <a:rPr lang="en-US" cap="none" dirty="0"/>
              <a:t>Taxi Market Overview</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descr="A close up of a map&#10;&#10;Description automatically generated">
            <a:extLst>
              <a:ext uri="{FF2B5EF4-FFF2-40B4-BE49-F238E27FC236}">
                <a16:creationId xmlns:a16="http://schemas.microsoft.com/office/drawing/2014/main" id="{3E168B81-20BF-5343-B6AE-48F410F47E9C}"/>
              </a:ext>
            </a:extLst>
          </p:cNvPr>
          <p:cNvPicPr>
            <a:picLocks noChangeAspect="1"/>
          </p:cNvPicPr>
          <p:nvPr/>
        </p:nvPicPr>
        <p:blipFill>
          <a:blip r:embed="rId3"/>
          <a:stretch>
            <a:fillRect/>
          </a:stretch>
        </p:blipFill>
        <p:spPr>
          <a:xfrm>
            <a:off x="251042" y="1343802"/>
            <a:ext cx="5346870" cy="5012390"/>
          </a:xfrm>
          <a:prstGeom prst="rect">
            <a:avLst/>
          </a:prstGeom>
        </p:spPr>
      </p:pic>
      <p:sp>
        <p:nvSpPr>
          <p:cNvPr id="17" name="Text Placeholder 8">
            <a:extLst>
              <a:ext uri="{FF2B5EF4-FFF2-40B4-BE49-F238E27FC236}">
                <a16:creationId xmlns:a16="http://schemas.microsoft.com/office/drawing/2014/main" id="{B2C23369-CD85-464F-AC14-7578A5F7AD0E}"/>
              </a:ext>
            </a:extLst>
          </p:cNvPr>
          <p:cNvSpPr txBox="1">
            <a:spLocks/>
          </p:cNvSpPr>
          <p:nvPr/>
        </p:nvSpPr>
        <p:spPr>
          <a:xfrm>
            <a:off x="222779" y="976348"/>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Pickup zones in NYC</a:t>
            </a:r>
          </a:p>
        </p:txBody>
      </p:sp>
      <p:sp>
        <p:nvSpPr>
          <p:cNvPr id="4" name="TextBox 3">
            <a:extLst>
              <a:ext uri="{FF2B5EF4-FFF2-40B4-BE49-F238E27FC236}">
                <a16:creationId xmlns:a16="http://schemas.microsoft.com/office/drawing/2014/main" id="{BC00F940-5E2F-EA4F-91FD-CE92C4166BC2}"/>
              </a:ext>
            </a:extLst>
          </p:cNvPr>
          <p:cNvSpPr txBox="1"/>
          <p:nvPr/>
        </p:nvSpPr>
        <p:spPr>
          <a:xfrm>
            <a:off x="3847171" y="1215483"/>
            <a:ext cx="184731" cy="369332"/>
          </a:xfrm>
          <a:prstGeom prst="rect">
            <a:avLst/>
          </a:prstGeom>
          <a:noFill/>
        </p:spPr>
        <p:txBody>
          <a:bodyPr wrap="none" rtlCol="0">
            <a:spAutoFit/>
          </a:bodyPr>
          <a:lstStyle/>
          <a:p>
            <a:endParaRPr lang="en-US" dirty="0"/>
          </a:p>
        </p:txBody>
      </p:sp>
      <p:pic>
        <p:nvPicPr>
          <p:cNvPr id="18" name="Picture 17" descr="A picture containing device&#10;&#10;Description automatically generated">
            <a:extLst>
              <a:ext uri="{FF2B5EF4-FFF2-40B4-BE49-F238E27FC236}">
                <a16:creationId xmlns:a16="http://schemas.microsoft.com/office/drawing/2014/main" id="{0CE68D63-CD70-7E46-97ED-26F3D5D48654}"/>
              </a:ext>
            </a:extLst>
          </p:cNvPr>
          <p:cNvPicPr>
            <a:picLocks noChangeAspect="1"/>
          </p:cNvPicPr>
          <p:nvPr/>
        </p:nvPicPr>
        <p:blipFill>
          <a:blip r:embed="rId4"/>
          <a:stretch>
            <a:fillRect/>
          </a:stretch>
        </p:blipFill>
        <p:spPr>
          <a:xfrm>
            <a:off x="6369518" y="3380500"/>
            <a:ext cx="2495698" cy="251638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11BED789-46CE-AF42-8C1F-5DC77A140F1B}"/>
              </a:ext>
            </a:extLst>
          </p:cNvPr>
          <p:cNvPicPr>
            <a:picLocks noChangeAspect="1"/>
          </p:cNvPicPr>
          <p:nvPr/>
        </p:nvPicPr>
        <p:blipFill>
          <a:blip r:embed="rId5"/>
          <a:stretch>
            <a:fillRect/>
          </a:stretch>
        </p:blipFill>
        <p:spPr>
          <a:xfrm>
            <a:off x="9233811" y="3668096"/>
            <a:ext cx="1762372" cy="1949624"/>
          </a:xfrm>
          <a:prstGeom prst="rect">
            <a:avLst/>
          </a:prstGeom>
        </p:spPr>
      </p:pic>
      <p:sp>
        <p:nvSpPr>
          <p:cNvPr id="20" name="Text Placeholder 8">
            <a:extLst>
              <a:ext uri="{FF2B5EF4-FFF2-40B4-BE49-F238E27FC236}">
                <a16:creationId xmlns:a16="http://schemas.microsoft.com/office/drawing/2014/main" id="{23E15974-A2A4-DE4B-BCD9-34B940D15CA7}"/>
              </a:ext>
            </a:extLst>
          </p:cNvPr>
          <p:cNvSpPr txBox="1">
            <a:spLocks/>
          </p:cNvSpPr>
          <p:nvPr/>
        </p:nvSpPr>
        <p:spPr>
          <a:xfrm>
            <a:off x="6106899" y="3002152"/>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Taxi Trips Market Share in NYC </a:t>
            </a:r>
          </a:p>
        </p:txBody>
      </p:sp>
      <p:sp>
        <p:nvSpPr>
          <p:cNvPr id="21" name="Content Placeholder 10">
            <a:extLst>
              <a:ext uri="{FF2B5EF4-FFF2-40B4-BE49-F238E27FC236}">
                <a16:creationId xmlns:a16="http://schemas.microsoft.com/office/drawing/2014/main" id="{D61331F3-C015-D743-B160-A703F9CDD3EB}"/>
              </a:ext>
            </a:extLst>
          </p:cNvPr>
          <p:cNvSpPr txBox="1">
            <a:spLocks/>
          </p:cNvSpPr>
          <p:nvPr/>
        </p:nvSpPr>
        <p:spPr>
          <a:xfrm>
            <a:off x="6537929" y="5943116"/>
            <a:ext cx="5074534" cy="503233"/>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Uber dominates NYC Taxi market with 48.53% of total trips, followed by Yellow Taxi and Lyft. While Juno, Via, Green Taxi and Limo account for barely a fraction of total taxi activity.</a:t>
            </a:r>
          </a:p>
        </p:txBody>
      </p:sp>
      <p:pic>
        <p:nvPicPr>
          <p:cNvPr id="12" name="Picture 2" descr="https://static.thenounproject.com/png/2122987-200.png">
            <a:extLst>
              <a:ext uri="{FF2B5EF4-FFF2-40B4-BE49-F238E27FC236}">
                <a16:creationId xmlns:a16="http://schemas.microsoft.com/office/drawing/2014/main" id="{E9A6DAAA-A261-FA4A-B34C-37DB8546C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355" y="6033738"/>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D1CE8B-1480-8444-AF90-D5F41D10CF27}"/>
              </a:ext>
            </a:extLst>
          </p:cNvPr>
          <p:cNvPicPr>
            <a:picLocks noChangeAspect="1"/>
          </p:cNvPicPr>
          <p:nvPr/>
        </p:nvPicPr>
        <p:blipFill rotWithShape="1">
          <a:blip r:embed="rId7"/>
          <a:srcRect l="4804" t="14685" r="10768" b="25718"/>
          <a:stretch/>
        </p:blipFill>
        <p:spPr>
          <a:xfrm>
            <a:off x="5925503" y="2029719"/>
            <a:ext cx="674316" cy="438702"/>
          </a:xfrm>
          <a:prstGeom prst="rect">
            <a:avLst/>
          </a:prstGeom>
        </p:spPr>
      </p:pic>
      <p:pic>
        <p:nvPicPr>
          <p:cNvPr id="7" name="Picture 6">
            <a:extLst>
              <a:ext uri="{FF2B5EF4-FFF2-40B4-BE49-F238E27FC236}">
                <a16:creationId xmlns:a16="http://schemas.microsoft.com/office/drawing/2014/main" id="{F0D4252E-E0AE-0B4B-BDDD-FFCCE2DB22BB}"/>
              </a:ext>
            </a:extLst>
          </p:cNvPr>
          <p:cNvPicPr>
            <a:picLocks noChangeAspect="1"/>
          </p:cNvPicPr>
          <p:nvPr/>
        </p:nvPicPr>
        <p:blipFill rotWithShape="1">
          <a:blip r:embed="rId8"/>
          <a:srcRect l="24922" t="20024" r="23985" b="20880"/>
          <a:stretch/>
        </p:blipFill>
        <p:spPr>
          <a:xfrm>
            <a:off x="5925503" y="1386145"/>
            <a:ext cx="674316" cy="438706"/>
          </a:xfrm>
          <a:prstGeom prst="rect">
            <a:avLst/>
          </a:prstGeom>
        </p:spPr>
      </p:pic>
      <p:sp>
        <p:nvSpPr>
          <p:cNvPr id="16" name="Text Placeholder 4">
            <a:extLst>
              <a:ext uri="{FF2B5EF4-FFF2-40B4-BE49-F238E27FC236}">
                <a16:creationId xmlns:a16="http://schemas.microsoft.com/office/drawing/2014/main" id="{BB9928A0-A9B5-D64B-822A-8E6FF6E9C749}"/>
              </a:ext>
            </a:extLst>
          </p:cNvPr>
          <p:cNvSpPr txBox="1">
            <a:spLocks/>
          </p:cNvSpPr>
          <p:nvPr/>
        </p:nvSpPr>
        <p:spPr>
          <a:xfrm>
            <a:off x="6695799" y="1368666"/>
            <a:ext cx="4832587" cy="43870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dirty="0"/>
              <a:t>Iconic </a:t>
            </a:r>
            <a:r>
              <a:rPr lang="en-US" sz="1200" b="1" dirty="0"/>
              <a:t>yellow taxis </a:t>
            </a:r>
            <a:r>
              <a:rPr lang="en-US" sz="1200" dirty="0"/>
              <a:t>provide transportation exclusively through street-hails. The pickups are not pre-arranged.</a:t>
            </a:r>
          </a:p>
        </p:txBody>
      </p:sp>
      <p:sp>
        <p:nvSpPr>
          <p:cNvPr id="22" name="Text Placeholder 4">
            <a:extLst>
              <a:ext uri="{FF2B5EF4-FFF2-40B4-BE49-F238E27FC236}">
                <a16:creationId xmlns:a16="http://schemas.microsoft.com/office/drawing/2014/main" id="{30083BCF-6894-2447-B66C-E0F253304627}"/>
              </a:ext>
            </a:extLst>
          </p:cNvPr>
          <p:cNvSpPr txBox="1">
            <a:spLocks/>
          </p:cNvSpPr>
          <p:nvPr/>
        </p:nvSpPr>
        <p:spPr>
          <a:xfrm>
            <a:off x="6695800" y="1882182"/>
            <a:ext cx="4916663" cy="438702"/>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b="1" dirty="0"/>
              <a:t>Green/ </a:t>
            </a:r>
            <a:r>
              <a:rPr lang="en-US" sz="1200" b="1" dirty="0" err="1"/>
              <a:t>Boro</a:t>
            </a:r>
            <a:r>
              <a:rPr lang="en-US" sz="1200" b="1" dirty="0"/>
              <a:t> taxis</a:t>
            </a:r>
            <a:r>
              <a:rPr lang="en-US" sz="1200" dirty="0"/>
              <a:t> are only allowed to pick up passengers in northern Manhattan (north of West 110th </a:t>
            </a:r>
            <a:r>
              <a:rPr lang="en-US" sz="1200" dirty="0" err="1"/>
              <a:t>st.</a:t>
            </a:r>
            <a:r>
              <a:rPr lang="en-US" sz="1200" dirty="0"/>
              <a:t> and East 96th </a:t>
            </a:r>
            <a:r>
              <a:rPr lang="en-US" sz="1200" dirty="0" err="1"/>
              <a:t>st.</a:t>
            </a:r>
            <a:r>
              <a:rPr lang="en-US" sz="1200" dirty="0"/>
              <a:t>). They can drop you off anywhere without restriction.</a:t>
            </a:r>
          </a:p>
        </p:txBody>
      </p:sp>
      <p:pic>
        <p:nvPicPr>
          <p:cNvPr id="8" name="Picture 7">
            <a:extLst>
              <a:ext uri="{FF2B5EF4-FFF2-40B4-BE49-F238E27FC236}">
                <a16:creationId xmlns:a16="http://schemas.microsoft.com/office/drawing/2014/main" id="{8BE8A4D2-4E8A-C54E-9ABB-2B6C8C1C479E}"/>
              </a:ext>
            </a:extLst>
          </p:cNvPr>
          <p:cNvPicPr>
            <a:picLocks noChangeAspect="1"/>
          </p:cNvPicPr>
          <p:nvPr/>
        </p:nvPicPr>
        <p:blipFill>
          <a:blip r:embed="rId9"/>
          <a:stretch>
            <a:fillRect/>
          </a:stretch>
        </p:blipFill>
        <p:spPr>
          <a:xfrm>
            <a:off x="5944140" y="2635454"/>
            <a:ext cx="674315" cy="381284"/>
          </a:xfrm>
          <a:prstGeom prst="rect">
            <a:avLst/>
          </a:prstGeom>
        </p:spPr>
      </p:pic>
      <p:sp>
        <p:nvSpPr>
          <p:cNvPr id="23" name="Text Placeholder 4">
            <a:extLst>
              <a:ext uri="{FF2B5EF4-FFF2-40B4-BE49-F238E27FC236}">
                <a16:creationId xmlns:a16="http://schemas.microsoft.com/office/drawing/2014/main" id="{492B53F2-E3E1-BC4A-B373-310E738708D0}"/>
              </a:ext>
            </a:extLst>
          </p:cNvPr>
          <p:cNvSpPr txBox="1">
            <a:spLocks/>
          </p:cNvSpPr>
          <p:nvPr/>
        </p:nvSpPr>
        <p:spPr>
          <a:xfrm>
            <a:off x="6695798" y="2523780"/>
            <a:ext cx="4832587" cy="43870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b="1" dirty="0"/>
              <a:t>For Hire Vehicles </a:t>
            </a:r>
            <a:r>
              <a:rPr lang="en-US" sz="1200" dirty="0"/>
              <a:t>(FHVs) are luxury limo services. These are not permitted to pick up passengers via street hails but through pre-arrangement.</a:t>
            </a:r>
          </a:p>
        </p:txBody>
      </p:sp>
      <p:sp>
        <p:nvSpPr>
          <p:cNvPr id="24" name="Text Placeholder 8">
            <a:extLst>
              <a:ext uri="{FF2B5EF4-FFF2-40B4-BE49-F238E27FC236}">
                <a16:creationId xmlns:a16="http://schemas.microsoft.com/office/drawing/2014/main" id="{59096F94-D60A-1345-91E8-D04B5E760A8B}"/>
              </a:ext>
            </a:extLst>
          </p:cNvPr>
          <p:cNvSpPr txBox="1">
            <a:spLocks/>
          </p:cNvSpPr>
          <p:nvPr/>
        </p:nvSpPr>
        <p:spPr>
          <a:xfrm>
            <a:off x="5925503" y="972227"/>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NYC Taxi Types</a:t>
            </a:r>
          </a:p>
        </p:txBody>
      </p:sp>
      <p:pic>
        <p:nvPicPr>
          <p:cNvPr id="10" name="Picture 9">
            <a:extLst>
              <a:ext uri="{FF2B5EF4-FFF2-40B4-BE49-F238E27FC236}">
                <a16:creationId xmlns:a16="http://schemas.microsoft.com/office/drawing/2014/main" id="{CE5ED198-2DB2-3342-8E6F-5CA6AAAF74E9}"/>
              </a:ext>
            </a:extLst>
          </p:cNvPr>
          <p:cNvPicPr>
            <a:picLocks noChangeAspect="1"/>
          </p:cNvPicPr>
          <p:nvPr/>
        </p:nvPicPr>
        <p:blipFill rotWithShape="1">
          <a:blip r:embed="rId10"/>
          <a:srcRect t="-17004" r="21595" b="-4035"/>
          <a:stretch/>
        </p:blipFill>
        <p:spPr>
          <a:xfrm>
            <a:off x="211213" y="6182083"/>
            <a:ext cx="5386699" cy="412573"/>
          </a:xfrm>
          <a:prstGeom prst="rect">
            <a:avLst/>
          </a:prstGeom>
        </p:spPr>
      </p:pic>
    </p:spTree>
    <p:extLst>
      <p:ext uri="{BB962C8B-B14F-4D97-AF65-F5344CB8AC3E}">
        <p14:creationId xmlns:p14="http://schemas.microsoft.com/office/powerpoint/2010/main" val="75192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78679-8122-854B-A76D-46C02439D91F}"/>
              </a:ext>
            </a:extLst>
          </p:cNvPr>
          <p:cNvSpPr>
            <a:spLocks noGrp="1"/>
          </p:cNvSpPr>
          <p:nvPr>
            <p:ph type="title"/>
          </p:nvPr>
        </p:nvSpPr>
        <p:spPr>
          <a:xfrm>
            <a:off x="4275138" y="2267946"/>
            <a:ext cx="7553325" cy="1639663"/>
          </a:xfrm>
        </p:spPr>
        <p:txBody>
          <a:bodyPr/>
          <a:lstStyle/>
          <a:p>
            <a:r>
              <a:rPr lang="en-US" sz="7200" dirty="0"/>
              <a:t>FUN FACT</a:t>
            </a:r>
            <a:br>
              <a:rPr lang="en-US" sz="7200" dirty="0"/>
            </a:br>
            <a:endParaRPr lang="en-US" dirty="0"/>
          </a:p>
        </p:txBody>
      </p:sp>
      <p:sp>
        <p:nvSpPr>
          <p:cNvPr id="9" name="Slide Number Placeholder 8"/>
          <p:cNvSpPr>
            <a:spLocks noGrp="1"/>
          </p:cNvSpPr>
          <p:nvPr>
            <p:ph type="sldNum" sz="quarter" idx="11"/>
          </p:nvPr>
        </p:nvSpPr>
        <p:spPr/>
        <p:txBody>
          <a:bodyPr/>
          <a:lstStyle/>
          <a:p>
            <a:fld id="{0D558541-60C9-42A2-8392-FF12533A6B7A}" type="slidenum">
              <a:rPr lang="en-US" smtClean="0"/>
              <a:pPr/>
              <a:t>5</a:t>
            </a:fld>
            <a:endParaRPr lang="en-US" dirty="0"/>
          </a:p>
        </p:txBody>
      </p:sp>
      <p:pic>
        <p:nvPicPr>
          <p:cNvPr id="8" name="Content Placeholder 3">
            <a:extLst>
              <a:ext uri="{FF2B5EF4-FFF2-40B4-BE49-F238E27FC236}">
                <a16:creationId xmlns:a16="http://schemas.microsoft.com/office/drawing/2014/main" id="{0F215771-708C-4F29-B0CE-5BE1DB03CF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770242" y="-17553"/>
            <a:ext cx="5833257" cy="6894702"/>
          </a:xfrm>
          <a:prstGeom prst="rect">
            <a:avLst/>
          </a:prstGeom>
        </p:spPr>
      </p:pic>
      <p:sp>
        <p:nvSpPr>
          <p:cNvPr id="4" name="Rectangle 3">
            <a:extLst>
              <a:ext uri="{FF2B5EF4-FFF2-40B4-BE49-F238E27FC236}">
                <a16:creationId xmlns:a16="http://schemas.microsoft.com/office/drawing/2014/main" id="{2615FE75-E33E-8E4C-88A5-8E5EF10BB2EB}"/>
              </a:ext>
            </a:extLst>
          </p:cNvPr>
          <p:cNvSpPr/>
          <p:nvPr/>
        </p:nvSpPr>
        <p:spPr>
          <a:xfrm>
            <a:off x="4275138" y="3429794"/>
            <a:ext cx="7337325" cy="923330"/>
          </a:xfrm>
          <a:prstGeom prst="rect">
            <a:avLst/>
          </a:prstGeom>
        </p:spPr>
        <p:txBody>
          <a:bodyPr wrap="square">
            <a:spAutoFit/>
          </a:bodyPr>
          <a:lstStyle/>
          <a:p>
            <a:r>
              <a:rPr lang="en-US" dirty="0"/>
              <a:t>“Combined distance of Yellow and Green Taxi trips in February 2019 was greater than 22 million miles which is equivalent to 889 round trips around the Earth”</a:t>
            </a:r>
          </a:p>
        </p:txBody>
      </p:sp>
    </p:spTree>
    <p:extLst>
      <p:ext uri="{BB962C8B-B14F-4D97-AF65-F5344CB8AC3E}">
        <p14:creationId xmlns:p14="http://schemas.microsoft.com/office/powerpoint/2010/main" val="190023468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6</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11012787" cy="492443"/>
          </a:xfrm>
        </p:spPr>
        <p:txBody>
          <a:bodyPr>
            <a:normAutofit fontScale="90000"/>
          </a:bodyPr>
          <a:lstStyle/>
          <a:p>
            <a:r>
              <a:rPr lang="en-US" dirty="0"/>
              <a:t>1.2 </a:t>
            </a:r>
            <a:r>
              <a:rPr lang="en-US" cap="none" dirty="0"/>
              <a:t>Deep dive into NYC boroughs and zones</a:t>
            </a: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A picture containing text, map&#10;&#10;Description automatically generated">
            <a:extLst>
              <a:ext uri="{FF2B5EF4-FFF2-40B4-BE49-F238E27FC236}">
                <a16:creationId xmlns:a16="http://schemas.microsoft.com/office/drawing/2014/main" id="{68D5579A-2A02-2944-961A-B7B19B77E89B}"/>
              </a:ext>
            </a:extLst>
          </p:cNvPr>
          <p:cNvPicPr>
            <a:picLocks noChangeAspect="1"/>
          </p:cNvPicPr>
          <p:nvPr/>
        </p:nvPicPr>
        <p:blipFill>
          <a:blip r:embed="rId3"/>
          <a:stretch>
            <a:fillRect/>
          </a:stretch>
        </p:blipFill>
        <p:spPr>
          <a:xfrm>
            <a:off x="9505411" y="1494904"/>
            <a:ext cx="2187756" cy="2127975"/>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EDBBE7FE-E2F4-494C-AB74-B28AE0BCC9A9}"/>
              </a:ext>
            </a:extLst>
          </p:cNvPr>
          <p:cNvPicPr>
            <a:picLocks noChangeAspect="1"/>
          </p:cNvPicPr>
          <p:nvPr/>
        </p:nvPicPr>
        <p:blipFill>
          <a:blip r:embed="rId4"/>
          <a:stretch>
            <a:fillRect/>
          </a:stretch>
        </p:blipFill>
        <p:spPr>
          <a:xfrm>
            <a:off x="2557183" y="1477080"/>
            <a:ext cx="2181008" cy="2152892"/>
          </a:xfrm>
          <a:prstGeom prst="rect">
            <a:avLst/>
          </a:prstGeom>
        </p:spPr>
      </p:pic>
      <p:pic>
        <p:nvPicPr>
          <p:cNvPr id="14" name="Picture 13" descr="A picture containing text, map&#10;&#10;Description automatically generated">
            <a:extLst>
              <a:ext uri="{FF2B5EF4-FFF2-40B4-BE49-F238E27FC236}">
                <a16:creationId xmlns:a16="http://schemas.microsoft.com/office/drawing/2014/main" id="{4250CBC3-49A3-C04B-ADE4-541DC653D206}"/>
              </a:ext>
            </a:extLst>
          </p:cNvPr>
          <p:cNvPicPr>
            <a:picLocks noChangeAspect="1"/>
          </p:cNvPicPr>
          <p:nvPr/>
        </p:nvPicPr>
        <p:blipFill>
          <a:blip r:embed="rId5"/>
          <a:stretch>
            <a:fillRect/>
          </a:stretch>
        </p:blipFill>
        <p:spPr>
          <a:xfrm>
            <a:off x="222780" y="1477080"/>
            <a:ext cx="2181008" cy="2152892"/>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64C8899E-2B20-F34C-858F-341DD170BB3D}"/>
              </a:ext>
            </a:extLst>
          </p:cNvPr>
          <p:cNvPicPr>
            <a:picLocks noChangeAspect="1"/>
          </p:cNvPicPr>
          <p:nvPr/>
        </p:nvPicPr>
        <p:blipFill>
          <a:blip r:embed="rId6"/>
          <a:stretch>
            <a:fillRect/>
          </a:stretch>
        </p:blipFill>
        <p:spPr>
          <a:xfrm>
            <a:off x="4881865" y="1480101"/>
            <a:ext cx="2183974" cy="2155819"/>
          </a:xfrm>
          <a:prstGeom prst="rect">
            <a:avLst/>
          </a:prstGeom>
        </p:spPr>
      </p:pic>
      <p:sp>
        <p:nvSpPr>
          <p:cNvPr id="50" name="TextBox 49">
            <a:extLst>
              <a:ext uri="{FF2B5EF4-FFF2-40B4-BE49-F238E27FC236}">
                <a16:creationId xmlns:a16="http://schemas.microsoft.com/office/drawing/2014/main" id="{E7205E33-FE01-A244-883E-A7CDC937B98A}"/>
              </a:ext>
            </a:extLst>
          </p:cNvPr>
          <p:cNvSpPr txBox="1"/>
          <p:nvPr/>
        </p:nvSpPr>
        <p:spPr>
          <a:xfrm>
            <a:off x="222780" y="1292002"/>
            <a:ext cx="2181008"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Yellow Taxi</a:t>
            </a:r>
          </a:p>
        </p:txBody>
      </p:sp>
      <p:sp>
        <p:nvSpPr>
          <p:cNvPr id="51" name="TextBox 50">
            <a:extLst>
              <a:ext uri="{FF2B5EF4-FFF2-40B4-BE49-F238E27FC236}">
                <a16:creationId xmlns:a16="http://schemas.microsoft.com/office/drawing/2014/main" id="{CBF9A024-CFD8-FA45-A855-A8F9E651743F}"/>
              </a:ext>
            </a:extLst>
          </p:cNvPr>
          <p:cNvSpPr txBox="1"/>
          <p:nvPr/>
        </p:nvSpPr>
        <p:spPr>
          <a:xfrm>
            <a:off x="2547461" y="1292002"/>
            <a:ext cx="2190729" cy="185271"/>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Green Taxi</a:t>
            </a:r>
          </a:p>
        </p:txBody>
      </p:sp>
      <p:sp>
        <p:nvSpPr>
          <p:cNvPr id="52" name="TextBox 51">
            <a:extLst>
              <a:ext uri="{FF2B5EF4-FFF2-40B4-BE49-F238E27FC236}">
                <a16:creationId xmlns:a16="http://schemas.microsoft.com/office/drawing/2014/main" id="{610F89A5-4D63-CD49-B9E6-6E232D7D9CDB}"/>
              </a:ext>
            </a:extLst>
          </p:cNvPr>
          <p:cNvSpPr txBox="1"/>
          <p:nvPr/>
        </p:nvSpPr>
        <p:spPr>
          <a:xfrm>
            <a:off x="4884830" y="1297122"/>
            <a:ext cx="2181008"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Limo Taxi</a:t>
            </a:r>
          </a:p>
        </p:txBody>
      </p:sp>
      <p:sp>
        <p:nvSpPr>
          <p:cNvPr id="53" name="TextBox 52">
            <a:extLst>
              <a:ext uri="{FF2B5EF4-FFF2-40B4-BE49-F238E27FC236}">
                <a16:creationId xmlns:a16="http://schemas.microsoft.com/office/drawing/2014/main" id="{5EC5A3CA-1669-E648-BB48-09E64983373A}"/>
              </a:ext>
            </a:extLst>
          </p:cNvPr>
          <p:cNvSpPr txBox="1"/>
          <p:nvPr/>
        </p:nvSpPr>
        <p:spPr>
          <a:xfrm>
            <a:off x="7212479" y="1319895"/>
            <a:ext cx="2172011"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Lyft</a:t>
            </a:r>
          </a:p>
        </p:txBody>
      </p:sp>
      <p:sp>
        <p:nvSpPr>
          <p:cNvPr id="54" name="TextBox 53">
            <a:extLst>
              <a:ext uri="{FF2B5EF4-FFF2-40B4-BE49-F238E27FC236}">
                <a16:creationId xmlns:a16="http://schemas.microsoft.com/office/drawing/2014/main" id="{070F8B8C-0E24-3945-B114-49EF4B415A82}"/>
              </a:ext>
            </a:extLst>
          </p:cNvPr>
          <p:cNvSpPr txBox="1"/>
          <p:nvPr/>
        </p:nvSpPr>
        <p:spPr>
          <a:xfrm>
            <a:off x="9502438" y="1311801"/>
            <a:ext cx="2190729" cy="185271"/>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Uber</a:t>
            </a:r>
          </a:p>
        </p:txBody>
      </p:sp>
      <p:cxnSp>
        <p:nvCxnSpPr>
          <p:cNvPr id="17" name="Straight Arrow Connector 16">
            <a:extLst>
              <a:ext uri="{FF2B5EF4-FFF2-40B4-BE49-F238E27FC236}">
                <a16:creationId xmlns:a16="http://schemas.microsoft.com/office/drawing/2014/main" id="{809CCE84-CC92-4845-A446-1B2AA8D985FF}"/>
              </a:ext>
            </a:extLst>
          </p:cNvPr>
          <p:cNvCxnSpPr>
            <a:cxnSpLocks/>
          </p:cNvCxnSpPr>
          <p:nvPr/>
        </p:nvCxnSpPr>
        <p:spPr>
          <a:xfrm>
            <a:off x="222780" y="1459279"/>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113C31F-496D-0244-9A94-8F61DD8A4971}"/>
              </a:ext>
            </a:extLst>
          </p:cNvPr>
          <p:cNvCxnSpPr>
            <a:cxnSpLocks/>
          </p:cNvCxnSpPr>
          <p:nvPr/>
        </p:nvCxnSpPr>
        <p:spPr>
          <a:xfrm>
            <a:off x="2548363" y="1492926"/>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095FACD-9C4D-9444-94C7-94C274435D36}"/>
              </a:ext>
            </a:extLst>
          </p:cNvPr>
          <p:cNvCxnSpPr>
            <a:cxnSpLocks/>
          </p:cNvCxnSpPr>
          <p:nvPr/>
        </p:nvCxnSpPr>
        <p:spPr>
          <a:xfrm>
            <a:off x="4875925" y="1481778"/>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6515D8-C5FB-CE4E-8ABA-09EDD46AADE0}"/>
              </a:ext>
            </a:extLst>
          </p:cNvPr>
          <p:cNvCxnSpPr>
            <a:cxnSpLocks/>
          </p:cNvCxnSpPr>
          <p:nvPr/>
        </p:nvCxnSpPr>
        <p:spPr>
          <a:xfrm>
            <a:off x="7203482" y="1504804"/>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DE171DC-AAB7-7A44-B508-97A8CC385AE2}"/>
              </a:ext>
            </a:extLst>
          </p:cNvPr>
          <p:cNvCxnSpPr>
            <a:cxnSpLocks/>
          </p:cNvCxnSpPr>
          <p:nvPr/>
        </p:nvCxnSpPr>
        <p:spPr>
          <a:xfrm>
            <a:off x="9495416" y="1504802"/>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Content Placeholder 10">
            <a:extLst>
              <a:ext uri="{FF2B5EF4-FFF2-40B4-BE49-F238E27FC236}">
                <a16:creationId xmlns:a16="http://schemas.microsoft.com/office/drawing/2014/main" id="{6CE02852-8EB5-BD44-83AA-D9DB2EF6ECC8}"/>
              </a:ext>
            </a:extLst>
          </p:cNvPr>
          <p:cNvSpPr txBox="1">
            <a:spLocks/>
          </p:cNvSpPr>
          <p:nvPr/>
        </p:nvSpPr>
        <p:spPr>
          <a:xfrm>
            <a:off x="838953" y="4284351"/>
            <a:ext cx="5874081" cy="248892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Yellow taxi, not surprisingly, mainly operates in Manhattan with significantly high trips from NYC airports. While Green Taxi provide rides in Outer boroughs with most of pickups from Harlem neighborhood</a:t>
            </a:r>
          </a:p>
          <a:p>
            <a:pPr marL="228600" indent="-228600">
              <a:buFont typeface="Wingdings" pitchFamily="2" charset="2"/>
              <a:buChar char="Ø"/>
            </a:pPr>
            <a:r>
              <a:rPr lang="en-US" sz="1200" dirty="0"/>
              <a:t>Uber and Lyft have presence in almost all the boroughs and zones of NYC and give a tough competition to each other. </a:t>
            </a:r>
          </a:p>
          <a:p>
            <a:pPr marL="228600" indent="-228600">
              <a:buFont typeface="Wingdings" pitchFamily="2" charset="2"/>
              <a:buChar char="Ø"/>
            </a:pPr>
            <a:r>
              <a:rPr lang="en-US" sz="1200" dirty="0"/>
              <a:t>Manhattan accounts for by far the largest number of taxi pickups of any borough (56.4% of total). Also, Manhattan has more Yellow Taxi pickups than any other taxi. But in rest all the boroughs, Uber has the most taxi pickups followed by Lyft.</a:t>
            </a:r>
          </a:p>
        </p:txBody>
      </p:sp>
      <p:pic>
        <p:nvPicPr>
          <p:cNvPr id="35" name="Picture 2" descr="https://static.thenounproject.com/png/2122987-200.png">
            <a:extLst>
              <a:ext uri="{FF2B5EF4-FFF2-40B4-BE49-F238E27FC236}">
                <a16:creationId xmlns:a16="http://schemas.microsoft.com/office/drawing/2014/main" id="{6CA0DB05-4B97-4849-9A1A-513FC46B8C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22" y="4284351"/>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B3323FC7-EB0C-AE4E-9CFB-2DA2C541208E}"/>
              </a:ext>
            </a:extLst>
          </p:cNvPr>
          <p:cNvPicPr>
            <a:picLocks noChangeAspect="1"/>
          </p:cNvPicPr>
          <p:nvPr/>
        </p:nvPicPr>
        <p:blipFill rotWithShape="1">
          <a:blip r:embed="rId8"/>
          <a:srcRect t="8209"/>
          <a:stretch/>
        </p:blipFill>
        <p:spPr>
          <a:xfrm>
            <a:off x="7048160" y="6489781"/>
            <a:ext cx="3970753" cy="17999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7C45997B-0C24-E548-BC33-CA0BDC054961}"/>
              </a:ext>
            </a:extLst>
          </p:cNvPr>
          <p:cNvPicPr>
            <a:picLocks noChangeAspect="1"/>
          </p:cNvPicPr>
          <p:nvPr/>
        </p:nvPicPr>
        <p:blipFill>
          <a:blip r:embed="rId9"/>
          <a:stretch>
            <a:fillRect/>
          </a:stretch>
        </p:blipFill>
        <p:spPr>
          <a:xfrm>
            <a:off x="7223630" y="1527104"/>
            <a:ext cx="2160860" cy="209577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B88C44E-695C-F549-AA95-877E5131AFCA}"/>
              </a:ext>
            </a:extLst>
          </p:cNvPr>
          <p:cNvPicPr>
            <a:picLocks noChangeAspect="1"/>
          </p:cNvPicPr>
          <p:nvPr/>
        </p:nvPicPr>
        <p:blipFill rotWithShape="1">
          <a:blip r:embed="rId10"/>
          <a:srcRect t="4324" b="1"/>
          <a:stretch/>
        </p:blipFill>
        <p:spPr>
          <a:xfrm>
            <a:off x="7056933" y="3888835"/>
            <a:ext cx="3970753" cy="2549906"/>
          </a:xfrm>
          <a:prstGeom prst="rect">
            <a:avLst/>
          </a:prstGeom>
        </p:spPr>
      </p:pic>
      <p:sp>
        <p:nvSpPr>
          <p:cNvPr id="40" name="Text Placeholder 8">
            <a:extLst>
              <a:ext uri="{FF2B5EF4-FFF2-40B4-BE49-F238E27FC236}">
                <a16:creationId xmlns:a16="http://schemas.microsoft.com/office/drawing/2014/main" id="{587DF492-D8C5-B544-89B6-CD9AF7C5C1AE}"/>
              </a:ext>
            </a:extLst>
          </p:cNvPr>
          <p:cNvSpPr txBox="1">
            <a:spLocks/>
          </p:cNvSpPr>
          <p:nvPr/>
        </p:nvSpPr>
        <p:spPr>
          <a:xfrm>
            <a:off x="242278" y="926496"/>
            <a:ext cx="5288727" cy="30069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solidFill>
                  <a:schemeClr val="accent1"/>
                </a:solidFill>
                <a:latin typeface="Graphik" panose="020B0503030202060203" pitchFamily="34" charset="77"/>
              </a:rPr>
              <a:t>Pickup Volume at Taxi Zones for each cab type </a:t>
            </a:r>
          </a:p>
        </p:txBody>
      </p:sp>
      <p:sp>
        <p:nvSpPr>
          <p:cNvPr id="37" name="Text Placeholder 8">
            <a:extLst>
              <a:ext uri="{FF2B5EF4-FFF2-40B4-BE49-F238E27FC236}">
                <a16:creationId xmlns:a16="http://schemas.microsoft.com/office/drawing/2014/main" id="{5BEFD082-2149-4A49-834B-DF9BE26875FF}"/>
              </a:ext>
            </a:extLst>
          </p:cNvPr>
          <p:cNvSpPr txBox="1">
            <a:spLocks/>
          </p:cNvSpPr>
          <p:nvPr/>
        </p:nvSpPr>
        <p:spPr>
          <a:xfrm>
            <a:off x="6914413" y="3628804"/>
            <a:ext cx="4515411" cy="179143"/>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Borough wise total trips</a:t>
            </a:r>
          </a:p>
          <a:p>
            <a:pPr algn="ctr"/>
            <a:endParaRPr lang="en-US" b="1" dirty="0">
              <a:solidFill>
                <a:schemeClr val="accent1"/>
              </a:solidFill>
              <a:latin typeface="Graphik" panose="020B0503030202060203" pitchFamily="34" charset="77"/>
            </a:endParaRPr>
          </a:p>
        </p:txBody>
      </p:sp>
    </p:spTree>
    <p:extLst>
      <p:ext uri="{BB962C8B-B14F-4D97-AF65-F5344CB8AC3E}">
        <p14:creationId xmlns:p14="http://schemas.microsoft.com/office/powerpoint/2010/main" val="223831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7</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2. Accessing UNTAPPED  Opportunities at AIRPORTS</a:t>
            </a:r>
          </a:p>
        </p:txBody>
      </p:sp>
      <p:pic>
        <p:nvPicPr>
          <p:cNvPr id="22" name="Picture 21">
            <a:extLst>
              <a:ext uri="{FF2B5EF4-FFF2-40B4-BE49-F238E27FC236}">
                <a16:creationId xmlns:a16="http://schemas.microsoft.com/office/drawing/2014/main" id="{5AF3ED2B-3A1E-544B-B957-BA80BF0987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
            <a:ext cx="12187238" cy="6855321"/>
          </a:xfrm>
          <a:prstGeom prst="rect">
            <a:avLst/>
          </a:prstGeom>
        </p:spPr>
      </p:pic>
      <p:sp>
        <p:nvSpPr>
          <p:cNvPr id="21" name="Title 3">
            <a:extLst>
              <a:ext uri="{FF2B5EF4-FFF2-40B4-BE49-F238E27FC236}">
                <a16:creationId xmlns:a16="http://schemas.microsoft.com/office/drawing/2014/main" id="{82ABD8AF-B689-B643-A554-6B2BABE39360}"/>
              </a:ext>
            </a:extLst>
          </p:cNvPr>
          <p:cNvSpPr txBox="1">
            <a:spLocks/>
          </p:cNvSpPr>
          <p:nvPr/>
        </p:nvSpPr>
        <p:spPr>
          <a:xfrm>
            <a:off x="690754" y="28050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2. Unleashing Business </a:t>
            </a:r>
          </a:p>
          <a:p>
            <a:r>
              <a:rPr lang="en-US" dirty="0"/>
              <a:t>Potential using </a:t>
            </a:r>
          </a:p>
          <a:p>
            <a:r>
              <a:rPr lang="en-US" dirty="0"/>
              <a:t>Shared rides</a:t>
            </a:r>
          </a:p>
        </p:txBody>
      </p:sp>
    </p:spTree>
    <p:extLst>
      <p:ext uri="{BB962C8B-B14F-4D97-AF65-F5344CB8AC3E}">
        <p14:creationId xmlns:p14="http://schemas.microsoft.com/office/powerpoint/2010/main" val="339025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8</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10270519" cy="492443"/>
          </a:xfrm>
        </p:spPr>
        <p:txBody>
          <a:bodyPr>
            <a:normAutofit fontScale="90000"/>
          </a:bodyPr>
          <a:lstStyle/>
          <a:p>
            <a:r>
              <a:rPr lang="en-US" cap="none" dirty="0"/>
              <a:t>2. ﻿Unleashing business potential using Shared Rides</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descr="A picture containing device, clock&#10;&#10;Description automatically generated">
            <a:extLst>
              <a:ext uri="{FF2B5EF4-FFF2-40B4-BE49-F238E27FC236}">
                <a16:creationId xmlns:a16="http://schemas.microsoft.com/office/drawing/2014/main" id="{DBCF7E13-52E3-514D-A5C2-8B05FB1F8D23}"/>
              </a:ext>
            </a:extLst>
          </p:cNvPr>
          <p:cNvPicPr>
            <a:picLocks noChangeAspect="1"/>
          </p:cNvPicPr>
          <p:nvPr/>
        </p:nvPicPr>
        <p:blipFill>
          <a:blip r:embed="rId3"/>
          <a:stretch>
            <a:fillRect/>
          </a:stretch>
        </p:blipFill>
        <p:spPr>
          <a:xfrm>
            <a:off x="1165131" y="1316311"/>
            <a:ext cx="2525921" cy="25848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C238D2C-15B5-8743-BB4E-0C539D5F9186}"/>
              </a:ext>
            </a:extLst>
          </p:cNvPr>
          <p:cNvPicPr>
            <a:picLocks noChangeAspect="1"/>
          </p:cNvPicPr>
          <p:nvPr/>
        </p:nvPicPr>
        <p:blipFill>
          <a:blip r:embed="rId4"/>
          <a:stretch>
            <a:fillRect/>
          </a:stretch>
        </p:blipFill>
        <p:spPr>
          <a:xfrm>
            <a:off x="300360" y="4671033"/>
            <a:ext cx="5119133" cy="1939200"/>
          </a:xfrm>
          <a:prstGeom prst="rect">
            <a:avLst/>
          </a:prstGeom>
        </p:spPr>
      </p:pic>
      <p:pic>
        <p:nvPicPr>
          <p:cNvPr id="13" name="Picture 12">
            <a:extLst>
              <a:ext uri="{FF2B5EF4-FFF2-40B4-BE49-F238E27FC236}">
                <a16:creationId xmlns:a16="http://schemas.microsoft.com/office/drawing/2014/main" id="{4958E375-3F81-D54E-B5ED-91511F650969}"/>
              </a:ext>
            </a:extLst>
          </p:cNvPr>
          <p:cNvPicPr>
            <a:picLocks noChangeAspect="1"/>
          </p:cNvPicPr>
          <p:nvPr/>
        </p:nvPicPr>
        <p:blipFill rotWithShape="1">
          <a:blip r:embed="rId5"/>
          <a:srcRect t="8209"/>
          <a:stretch/>
        </p:blipFill>
        <p:spPr>
          <a:xfrm>
            <a:off x="262449" y="6366462"/>
            <a:ext cx="5119133" cy="232045"/>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4D34DB2-8C49-D245-9E69-6BA593A82449}"/>
              </a:ext>
            </a:extLst>
          </p:cNvPr>
          <p:cNvPicPr>
            <a:picLocks noChangeAspect="1"/>
          </p:cNvPicPr>
          <p:nvPr/>
        </p:nvPicPr>
        <p:blipFill>
          <a:blip r:embed="rId6"/>
          <a:stretch>
            <a:fillRect/>
          </a:stretch>
        </p:blipFill>
        <p:spPr>
          <a:xfrm>
            <a:off x="5898912" y="1422224"/>
            <a:ext cx="4499640" cy="2907613"/>
          </a:xfrm>
          <a:prstGeom prst="rect">
            <a:avLst/>
          </a:prstGeom>
        </p:spPr>
      </p:pic>
      <p:sp>
        <p:nvSpPr>
          <p:cNvPr id="16" name="Content Placeholder 10">
            <a:extLst>
              <a:ext uri="{FF2B5EF4-FFF2-40B4-BE49-F238E27FC236}">
                <a16:creationId xmlns:a16="http://schemas.microsoft.com/office/drawing/2014/main" id="{7570F0C8-7012-D840-9232-6670F00296C6}"/>
              </a:ext>
            </a:extLst>
          </p:cNvPr>
          <p:cNvSpPr txBox="1">
            <a:spLocks/>
          </p:cNvSpPr>
          <p:nvPr/>
        </p:nvSpPr>
        <p:spPr>
          <a:xfrm>
            <a:off x="6174183" y="4458041"/>
            <a:ext cx="5119132" cy="1289376"/>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1 taxi trip out of every 5 trips in NYC is a shared trip. Uber accounts for 61.46% of total shared trips followed by Lyft and Via.</a:t>
            </a:r>
          </a:p>
          <a:p>
            <a:pPr marL="228600" indent="-228600">
              <a:buFont typeface="Wingdings" pitchFamily="2" charset="2"/>
              <a:buChar char="Ø"/>
            </a:pPr>
            <a:r>
              <a:rPr lang="en-US" sz="1200" dirty="0"/>
              <a:t>Via has highest proportion of shared ride as it is primarily focused on shared rides. Its algorithm matches multiple passengers heading in the same direction and books them into a single vehicle.   </a:t>
            </a:r>
          </a:p>
        </p:txBody>
      </p:sp>
      <p:pic>
        <p:nvPicPr>
          <p:cNvPr id="17" name="Picture 2" descr="https://static.thenounproject.com/png/2122987-200.png">
            <a:extLst>
              <a:ext uri="{FF2B5EF4-FFF2-40B4-BE49-F238E27FC236}">
                <a16:creationId xmlns:a16="http://schemas.microsoft.com/office/drawing/2014/main" id="{98FE29BA-AD0D-1841-B9D5-5140A6E5F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2608" y="4548663"/>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4BF1019-AC83-7240-AA57-2D1771C00A7B}"/>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66000"/>
                    </a14:imgEffect>
                  </a14:imgLayer>
                </a14:imgProps>
              </a:ext>
            </a:extLst>
          </a:blip>
          <a:srcRect l="10486" t="34560" r="8485" b="27565"/>
          <a:stretch/>
        </p:blipFill>
        <p:spPr>
          <a:xfrm>
            <a:off x="5660950" y="5814323"/>
            <a:ext cx="475925" cy="301914"/>
          </a:xfrm>
          <a:prstGeom prst="rect">
            <a:avLst/>
          </a:prstGeom>
        </p:spPr>
      </p:pic>
      <p:sp>
        <p:nvSpPr>
          <p:cNvPr id="19" name="Content Placeholder 10">
            <a:extLst>
              <a:ext uri="{FF2B5EF4-FFF2-40B4-BE49-F238E27FC236}">
                <a16:creationId xmlns:a16="http://schemas.microsoft.com/office/drawing/2014/main" id="{8ED531A7-3F94-C740-863D-2E542E0766C3}"/>
              </a:ext>
            </a:extLst>
          </p:cNvPr>
          <p:cNvSpPr txBox="1">
            <a:spLocks/>
          </p:cNvSpPr>
          <p:nvPr/>
        </p:nvSpPr>
        <p:spPr>
          <a:xfrm>
            <a:off x="6168533" y="5739883"/>
            <a:ext cx="5119132" cy="503233"/>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Yellow and Green Taxis have a great opportunity to penetrate shared rides service in NYC which is currently monopolized by private companies. TLC must initiate launching shared rides service by prioritizing East Village, Crown Heights North and Bushwick South neighborhoods first.</a:t>
            </a:r>
          </a:p>
        </p:txBody>
      </p:sp>
      <p:sp>
        <p:nvSpPr>
          <p:cNvPr id="20" name="Text Placeholder 8">
            <a:extLst>
              <a:ext uri="{FF2B5EF4-FFF2-40B4-BE49-F238E27FC236}">
                <a16:creationId xmlns:a16="http://schemas.microsoft.com/office/drawing/2014/main" id="{49C581AB-711A-D54A-8978-3AE0F5F20E71}"/>
              </a:ext>
            </a:extLst>
          </p:cNvPr>
          <p:cNvSpPr txBox="1">
            <a:spLocks/>
          </p:cNvSpPr>
          <p:nvPr/>
        </p:nvSpPr>
        <p:spPr>
          <a:xfrm>
            <a:off x="169848" y="948652"/>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Market share of Shared Trips in NYC</a:t>
            </a:r>
          </a:p>
        </p:txBody>
      </p:sp>
      <p:sp>
        <p:nvSpPr>
          <p:cNvPr id="21" name="Text Placeholder 8">
            <a:extLst>
              <a:ext uri="{FF2B5EF4-FFF2-40B4-BE49-F238E27FC236}">
                <a16:creationId xmlns:a16="http://schemas.microsoft.com/office/drawing/2014/main" id="{00F932B5-BCCA-2A49-8FB6-B389643C4DE8}"/>
              </a:ext>
            </a:extLst>
          </p:cNvPr>
          <p:cNvSpPr txBox="1">
            <a:spLocks/>
          </p:cNvSpPr>
          <p:nvPr/>
        </p:nvSpPr>
        <p:spPr>
          <a:xfrm>
            <a:off x="5893214" y="948652"/>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Proportion of Shared Rides vs Private Rides for each Taxi</a:t>
            </a:r>
          </a:p>
        </p:txBody>
      </p:sp>
      <p:sp>
        <p:nvSpPr>
          <p:cNvPr id="22" name="Text Placeholder 8">
            <a:extLst>
              <a:ext uri="{FF2B5EF4-FFF2-40B4-BE49-F238E27FC236}">
                <a16:creationId xmlns:a16="http://schemas.microsoft.com/office/drawing/2014/main" id="{DE5C0213-69E5-D143-ABC0-294D4ABC643D}"/>
              </a:ext>
            </a:extLst>
          </p:cNvPr>
          <p:cNvSpPr txBox="1">
            <a:spLocks/>
          </p:cNvSpPr>
          <p:nvPr/>
        </p:nvSpPr>
        <p:spPr>
          <a:xfrm>
            <a:off x="169848" y="4312667"/>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Top areas of Shared Ride pick-ups</a:t>
            </a:r>
          </a:p>
        </p:txBody>
      </p:sp>
    </p:spTree>
    <p:extLst>
      <p:ext uri="{BB962C8B-B14F-4D97-AF65-F5344CB8AC3E}">
        <p14:creationId xmlns:p14="http://schemas.microsoft.com/office/powerpoint/2010/main" val="322644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9</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19" name="Picture 18">
            <a:extLst>
              <a:ext uri="{FF2B5EF4-FFF2-40B4-BE49-F238E27FC236}">
                <a16:creationId xmlns:a16="http://schemas.microsoft.com/office/drawing/2014/main" id="{EFFA2AFD-AE47-F049-B191-1BDCA11F3A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3"/>
            <a:ext cx="12187238" cy="6857455"/>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463059"/>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3. Finding the pick-up hotspots</a:t>
            </a:r>
          </a:p>
          <a:p>
            <a:r>
              <a:rPr lang="en-US" dirty="0"/>
              <a:t>USING CLUSTERING</a:t>
            </a:r>
          </a:p>
        </p:txBody>
      </p:sp>
    </p:spTree>
    <p:extLst>
      <p:ext uri="{BB962C8B-B14F-4D97-AF65-F5344CB8AC3E}">
        <p14:creationId xmlns:p14="http://schemas.microsoft.com/office/powerpoint/2010/main" val="1059584577"/>
      </p:ext>
    </p:extLst>
  </p:cSld>
  <p:clrMapOvr>
    <a:masterClrMapping/>
  </p:clrMapOvr>
</p:sld>
</file>

<file path=ppt/theme/theme1.xml><?xml version="1.0" encoding="utf-8"?>
<a:theme xmlns:a="http://schemas.openxmlformats.org/drawingml/2006/main" name="AD Master">
  <a:themeElements>
    <a:clrScheme name="Accenture Digital - July 2018">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1_AD Master">
  <a:themeElements>
    <a:clrScheme name="Accenture Digital - July 2018">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1318</Words>
  <Application>Microsoft Macintosh PowerPoint</Application>
  <PresentationFormat>Custom</PresentationFormat>
  <Paragraphs>216</Paragraphs>
  <Slides>16</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Graphik</vt:lpstr>
      <vt:lpstr>Arial Black</vt:lpstr>
      <vt:lpstr>Graphik Semibold</vt:lpstr>
      <vt:lpstr>Calibri</vt:lpstr>
      <vt:lpstr>Arial</vt:lpstr>
      <vt:lpstr>Wingdings</vt:lpstr>
      <vt:lpstr>Graphik Regular</vt:lpstr>
      <vt:lpstr>Graphik Black</vt:lpstr>
      <vt:lpstr>Graphik (Body)</vt:lpstr>
      <vt:lpstr>AD Master</vt:lpstr>
      <vt:lpstr>1_AD Master</vt:lpstr>
      <vt:lpstr>Hanes Case Competition Analyzing the NYC Taxi Data </vt:lpstr>
      <vt:lpstr>AGENDA</vt:lpstr>
      <vt:lpstr>AGENDA</vt:lpstr>
      <vt:lpstr>1.1 NYC Taxi Market Overview</vt:lpstr>
      <vt:lpstr>FUN FACT </vt:lpstr>
      <vt:lpstr>1.2 Deep dive into NYC boroughs and zones</vt:lpstr>
      <vt:lpstr>AGENDA</vt:lpstr>
      <vt:lpstr>2. ﻿Unleashing business potential using Shared Rides</vt:lpstr>
      <vt:lpstr>AGENDA</vt:lpstr>
      <vt:lpstr>3 Finding the pick-up  hotspots - Approach</vt:lpstr>
      <vt:lpstr>3.1 DYNAMIC CLUSTERING – DAY Slot </vt:lpstr>
      <vt:lpstr>3.2 DYNAMIC CLUSTERING – NIGHT Slot </vt:lpstr>
      <vt:lpstr>AGENDA</vt:lpstr>
      <vt:lpstr>Quick FACT </vt:lpstr>
      <vt:lpstr>4.1 Outsmarting traffic in Manhattan </vt:lpstr>
      <vt:lpstr>4.2 Avoiding Unfriendly Zones during Traffic Hours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2018-09-05T16:39:45Z</dcterms:created>
  <dcterms:modified xsi:type="dcterms:W3CDTF">2020-05-09T04:24:54Z</dcterms:modified>
</cp:coreProperties>
</file>